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65" r:id="rId3"/>
    <p:sldId id="257" r:id="rId4"/>
    <p:sldId id="258" r:id="rId5"/>
    <p:sldId id="276" r:id="rId6"/>
    <p:sldId id="259" r:id="rId7"/>
    <p:sldId id="273" r:id="rId8"/>
    <p:sldId id="275" r:id="rId9"/>
    <p:sldId id="274" r:id="rId10"/>
    <p:sldId id="260" r:id="rId11"/>
    <p:sldId id="261" r:id="rId12"/>
    <p:sldId id="262" r:id="rId13"/>
    <p:sldId id="268" r:id="rId14"/>
    <p:sldId id="269" r:id="rId15"/>
    <p:sldId id="263" r:id="rId16"/>
    <p:sldId id="264" r:id="rId17"/>
    <p:sldId id="267" r:id="rId18"/>
    <p:sldId id="270" r:id="rId19"/>
    <p:sldId id="271" r:id="rId20"/>
    <p:sldId id="27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112" y="-2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4D2B249-91A6-CE4C-9FAB-6790EEC7936C}" type="datetimeFigureOut">
              <a:rPr lang="en-US" smtClean="0"/>
              <a:t>1/09/11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9C3870-657A-5D4F-83FD-EB4E3A1F4480}" type="slidenum">
              <a:rPr lang="en-US" smtClean="0"/>
              <a:t>‹#›</a:t>
            </a:fld>
            <a:endParaRPr lang="en-US"/>
          </a:p>
        </p:txBody>
      </p:sp>
    </p:spTree>
    <p:extLst>
      <p:ext uri="{BB962C8B-B14F-4D97-AF65-F5344CB8AC3E}">
        <p14:creationId xmlns:p14="http://schemas.microsoft.com/office/powerpoint/2010/main" val="372272286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University</a:t>
            </a:r>
            <a:r>
              <a:rPr lang="en-US" baseline="0" dirty="0" smtClean="0"/>
              <a:t> lectures cancelled. Huge screens in Martin Place with live footage. </a:t>
            </a:r>
            <a:endParaRPr lang="en-US" dirty="0"/>
          </a:p>
        </p:txBody>
      </p:sp>
      <p:sp>
        <p:nvSpPr>
          <p:cNvPr id="4" name="Slide Number Placeholder 3"/>
          <p:cNvSpPr>
            <a:spLocks noGrp="1"/>
          </p:cNvSpPr>
          <p:nvPr>
            <p:ph type="sldNum" sz="quarter" idx="10"/>
          </p:nvPr>
        </p:nvSpPr>
        <p:spPr/>
        <p:txBody>
          <a:bodyPr/>
          <a:lstStyle/>
          <a:p>
            <a:fld id="{BE9C3870-657A-5D4F-83FD-EB4E3A1F4480}" type="slidenum">
              <a:rPr lang="en-US" smtClean="0"/>
              <a:t>9</a:t>
            </a:fld>
            <a:endParaRPr lang="en-US"/>
          </a:p>
        </p:txBody>
      </p:sp>
    </p:spTree>
    <p:extLst>
      <p:ext uri="{BB962C8B-B14F-4D97-AF65-F5344CB8AC3E}">
        <p14:creationId xmlns:p14="http://schemas.microsoft.com/office/powerpoint/2010/main" val="1057475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Read p. 270</a:t>
            </a:r>
            <a:endParaRPr lang="en-US" dirty="0"/>
          </a:p>
        </p:txBody>
      </p:sp>
      <p:sp>
        <p:nvSpPr>
          <p:cNvPr id="4" name="Slide Number Placeholder 3"/>
          <p:cNvSpPr>
            <a:spLocks noGrp="1"/>
          </p:cNvSpPr>
          <p:nvPr>
            <p:ph type="sldNum" sz="quarter" idx="10"/>
          </p:nvPr>
        </p:nvSpPr>
        <p:spPr/>
        <p:txBody>
          <a:bodyPr/>
          <a:lstStyle/>
          <a:p>
            <a:fld id="{BE9C3870-657A-5D4F-83FD-EB4E3A1F4480}" type="slidenum">
              <a:rPr lang="en-US" smtClean="0"/>
              <a:t>10</a:t>
            </a:fld>
            <a:endParaRPr lang="en-US"/>
          </a:p>
        </p:txBody>
      </p:sp>
    </p:spTree>
    <p:extLst>
      <p:ext uri="{BB962C8B-B14F-4D97-AF65-F5344CB8AC3E}">
        <p14:creationId xmlns:p14="http://schemas.microsoft.com/office/powerpoint/2010/main" val="2506414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2009 Jakarta</a:t>
            </a:r>
            <a:r>
              <a:rPr lang="en-US" baseline="0" dirty="0" smtClean="0"/>
              <a:t> Ritz and Marriot suicide bombings. 5 died, 3 Australians, one NZ.</a:t>
            </a:r>
            <a:endParaRPr lang="en-US" dirty="0"/>
          </a:p>
        </p:txBody>
      </p:sp>
      <p:sp>
        <p:nvSpPr>
          <p:cNvPr id="4" name="Slide Number Placeholder 3"/>
          <p:cNvSpPr>
            <a:spLocks noGrp="1"/>
          </p:cNvSpPr>
          <p:nvPr>
            <p:ph type="sldNum" sz="quarter" idx="10"/>
          </p:nvPr>
        </p:nvSpPr>
        <p:spPr/>
        <p:txBody>
          <a:bodyPr/>
          <a:lstStyle/>
          <a:p>
            <a:fld id="{BE9C3870-657A-5D4F-83FD-EB4E3A1F4480}" type="slidenum">
              <a:rPr lang="en-US" smtClean="0"/>
              <a:t>11</a:t>
            </a:fld>
            <a:endParaRPr lang="en-US"/>
          </a:p>
        </p:txBody>
      </p:sp>
    </p:spTree>
    <p:extLst>
      <p:ext uri="{BB962C8B-B14F-4D97-AF65-F5344CB8AC3E}">
        <p14:creationId xmlns:p14="http://schemas.microsoft.com/office/powerpoint/2010/main" val="286313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1676401"/>
            <a:ext cx="8001000" cy="2424766"/>
          </a:xfrm>
        </p:spPr>
        <p:txBody>
          <a:bodyPr anchor="b" anchorCtr="0">
            <a:noAutofit/>
          </a:bodyPr>
          <a:lstStyle>
            <a:lvl1pPr>
              <a:defRPr sz="5600">
                <a:solidFill>
                  <a:schemeClr val="tx1"/>
                </a:solidFill>
              </a:defRPr>
            </a:lvl1pPr>
          </a:lstStyle>
          <a:p>
            <a:r>
              <a:rPr lang="en-AU" smtClean="0"/>
              <a:t>Click to edit Master title style</a:t>
            </a:r>
            <a:endParaRPr/>
          </a:p>
        </p:txBody>
      </p:sp>
      <p:sp>
        <p:nvSpPr>
          <p:cNvPr id="3" name="Subtitle 2"/>
          <p:cNvSpPr>
            <a:spLocks noGrp="1"/>
          </p:cNvSpPr>
          <p:nvPr>
            <p:ph type="subTitle" idx="1"/>
          </p:nvPr>
        </p:nvSpPr>
        <p:spPr>
          <a:xfrm>
            <a:off x="571500" y="4419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9" name="Picture 8" descr="standardRule.png"/>
          <p:cNvPicPr>
            <a:picLocks noChangeAspect="1"/>
          </p:cNvPicPr>
          <p:nvPr/>
        </p:nvPicPr>
        <p:blipFill>
          <a:blip r:embed="rId3"/>
          <a:stretch>
            <a:fillRect/>
          </a:stretch>
        </p:blipFill>
        <p:spPr>
          <a:xfrm>
            <a:off x="2705100" y="4191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434609"/>
            <a:ext cx="3749040" cy="1709928"/>
          </a:xfrm>
        </p:spPr>
        <p:txBody>
          <a:bodyPr vert="horz" lIns="91440" tIns="45720" rIns="91440" bIns="45720" rtlCol="0" anchor="b">
            <a:noAutofit/>
          </a:bodyPr>
          <a:lstStyle>
            <a:lvl1pPr algn="ctr" defTabSz="914400" rtl="0" eaLnBrk="1" latinLnBrk="0" hangingPunct="1">
              <a:spcBef>
                <a:spcPct val="0"/>
              </a:spcBef>
              <a:buNone/>
              <a:defRPr sz="3600" b="0" kern="1200">
                <a:solidFill>
                  <a:schemeClr val="tx1"/>
                </a:solidFill>
                <a:latin typeface="+mj-lt"/>
                <a:ea typeface="+mj-ea"/>
                <a:cs typeface="+mj-cs"/>
              </a:defRPr>
            </a:lvl1pPr>
          </a:lstStyle>
          <a:p>
            <a:r>
              <a:rPr lang="en-AU" smtClean="0"/>
              <a:t>Click to edit Master title style</a:t>
            </a:r>
            <a:endParaRPr/>
          </a:p>
        </p:txBody>
      </p:sp>
      <p:sp>
        <p:nvSpPr>
          <p:cNvPr id="4" name="Text Placeholder 3"/>
          <p:cNvSpPr>
            <a:spLocks noGrp="1"/>
          </p:cNvSpPr>
          <p:nvPr>
            <p:ph type="body" sz="half" idx="2"/>
          </p:nvPr>
        </p:nvSpPr>
        <p:spPr>
          <a:xfrm>
            <a:off x="594360" y="2551176"/>
            <a:ext cx="3749040" cy="3145536"/>
          </a:xfrm>
        </p:spPr>
        <p:txBody>
          <a:bodyPr vert="horz" lIns="91440" tIns="45720" rIns="91440" bIns="45720" rtlCol="0">
            <a:normAutofit/>
          </a:bodyPr>
          <a:lstStyle>
            <a:lvl1pPr marL="0" indent="0">
              <a:spcAft>
                <a:spcPts val="100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8" name="Picture 7"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pic>
        <p:nvPicPr>
          <p:cNvPr id="11" name="Picture 10" descr="parAvion.png"/>
          <p:cNvPicPr>
            <a:picLocks noChangeAspect="1"/>
          </p:cNvPicPr>
          <p:nvPr/>
        </p:nvPicPr>
        <p:blipFill>
          <a:blip r:embed="rId3"/>
          <a:stretch>
            <a:fillRect/>
          </a:stretch>
        </p:blipFill>
        <p:spPr>
          <a:xfrm rot="308222">
            <a:off x="6798020" y="538594"/>
            <a:ext cx="1808485" cy="516710"/>
          </a:xfrm>
          <a:prstGeom prst="rect">
            <a:avLst/>
          </a:prstGeom>
        </p:spPr>
      </p:pic>
      <p:sp>
        <p:nvSpPr>
          <p:cNvPr id="3" name="Picture Placeholder 2"/>
          <p:cNvSpPr>
            <a:spLocks noGrp="1"/>
          </p:cNvSpPr>
          <p:nvPr>
            <p:ph type="pic" idx="1"/>
          </p:nvPr>
        </p:nvSpPr>
        <p:spPr>
          <a:xfrm rot="150174">
            <a:off x="4827538" y="836203"/>
            <a:ext cx="3657600" cy="4937760"/>
          </a:xfrm>
          <a:solidFill>
            <a:srgbClr val="FFFFFF">
              <a:shade val="85000"/>
            </a:srgbClr>
          </a:solidFill>
          <a:ln w="31750" cap="sq">
            <a:solidFill>
              <a:srgbClr val="FDFDFD"/>
            </a:solidFill>
            <a:miter lim="800000"/>
          </a:ln>
          <a:effectLst>
            <a:outerShdw blurRad="88900" dist="44450" dir="756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AU"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30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8" name="Picture 7" descr="shortRule.png"/>
          <p:cNvPicPr>
            <a:picLocks noChangeAspect="1"/>
          </p:cNvPicPr>
          <p:nvPr/>
        </p:nvPicPr>
        <p:blipFill>
          <a:blip r:embed="rId3"/>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sp>
        <p:nvSpPr>
          <p:cNvPr id="3" name="Picture Placeholder 2"/>
          <p:cNvSpPr>
            <a:spLocks noGrp="1"/>
          </p:cNvSpPr>
          <p:nvPr>
            <p:ph type="pic" idx="1"/>
          </p:nvPr>
        </p:nvSpPr>
        <p:spPr>
          <a:xfrm rot="21355093">
            <a:off x="2359666" y="458370"/>
            <a:ext cx="4424669" cy="3079124"/>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2 Pictures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pic>
        <p:nvPicPr>
          <p:cNvPr id="11" name="Picture 10" descr="parAvion.png"/>
          <p:cNvPicPr>
            <a:picLocks noChangeAspect="1"/>
          </p:cNvPicPr>
          <p:nvPr/>
        </p:nvPicPr>
        <p:blipFill>
          <a:blip r:embed="rId3"/>
          <a:stretch>
            <a:fillRect/>
          </a:stretch>
        </p:blipFill>
        <p:spPr>
          <a:xfrm rot="308222">
            <a:off x="6835967" y="278688"/>
            <a:ext cx="1695954" cy="484558"/>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AU"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30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8" name="Picture 7" descr="shortRule.png"/>
          <p:cNvPicPr>
            <a:picLocks noChangeAspect="1"/>
          </p:cNvPicPr>
          <p:nvPr/>
        </p:nvPicPr>
        <p:blipFill>
          <a:blip r:embed="rId4"/>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pic>
        <p:nvPicPr>
          <p:cNvPr id="13" name="Picture 12" descr="parAvion.png"/>
          <p:cNvPicPr>
            <a:picLocks noChangeAspect="1"/>
          </p:cNvPicPr>
          <p:nvPr/>
        </p:nvPicPr>
        <p:blipFill>
          <a:blip r:embed="rId3"/>
          <a:stretch>
            <a:fillRect/>
          </a:stretch>
        </p:blipFill>
        <p:spPr>
          <a:xfrm rot="20785255">
            <a:off x="2866028" y="3182426"/>
            <a:ext cx="1695954" cy="484558"/>
          </a:xfrm>
          <a:prstGeom prst="rect">
            <a:avLst/>
          </a:prstGeom>
        </p:spPr>
      </p:pic>
      <p:sp>
        <p:nvSpPr>
          <p:cNvPr id="10" name="Picture Placeholder 2"/>
          <p:cNvSpPr>
            <a:spLocks noGrp="1"/>
          </p:cNvSpPr>
          <p:nvPr>
            <p:ph type="pic" idx="13"/>
          </p:nvPr>
        </p:nvSpPr>
        <p:spPr>
          <a:xfrm rot="150321">
            <a:off x="4329929" y="546774"/>
            <a:ext cx="4163077" cy="2961146"/>
          </a:xfrm>
          <a:solidFill>
            <a:srgbClr val="FFFFFF">
              <a:shade val="85000"/>
            </a:srgbClr>
          </a:solidFill>
          <a:ln w="31750" cap="sq">
            <a:solidFill>
              <a:srgbClr val="FDFDFD"/>
            </a:solidFill>
            <a:miter lim="800000"/>
          </a:ln>
          <a:effectLst>
            <a:outerShdw blurRad="88900" dist="317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3" name="Picture Placeholder 2"/>
          <p:cNvSpPr>
            <a:spLocks noGrp="1"/>
          </p:cNvSpPr>
          <p:nvPr>
            <p:ph type="pic" idx="1"/>
          </p:nvPr>
        </p:nvSpPr>
        <p:spPr>
          <a:xfrm rot="21380673">
            <a:off x="699762" y="451178"/>
            <a:ext cx="4163077" cy="2961146"/>
          </a:xfrm>
          <a:solidFill>
            <a:srgbClr val="FFFFFF">
              <a:shade val="85000"/>
            </a:srgbClr>
          </a:solidFill>
          <a:ln w="31750" cap="sq">
            <a:solidFill>
              <a:srgbClr val="FDFDFD"/>
            </a:solidFill>
            <a:miter lim="800000"/>
          </a:ln>
          <a:effectLst>
            <a:outerShdw blurRad="88900" dist="44450" dir="900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3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4983480" y="4800600"/>
            <a:ext cx="3246120" cy="1188720"/>
          </a:xfrm>
        </p:spPr>
        <p:txBody>
          <a:bodyPr vert="horz" lIns="91440" tIns="45720" rIns="91440" bIns="45720" rtlCol="0" anchor="t" anchorCtr="0">
            <a:normAutofit/>
          </a:bodyPr>
          <a:lstStyle>
            <a:lvl1pPr marL="0" indent="0" algn="ctr">
              <a:spcAft>
                <a:spcPts val="300"/>
              </a:spcAft>
              <a:buNone/>
              <a:defRPr sz="20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sp>
        <p:nvSpPr>
          <p:cNvPr id="10" name="Picture Placeholder 2"/>
          <p:cNvSpPr>
            <a:spLocks noGrp="1"/>
          </p:cNvSpPr>
          <p:nvPr>
            <p:ph type="pic" idx="13"/>
          </p:nvPr>
        </p:nvSpPr>
        <p:spPr>
          <a:xfrm rot="253865">
            <a:off x="4415567" y="369110"/>
            <a:ext cx="3794703" cy="2729767"/>
          </a:xfrm>
          <a:solidFill>
            <a:srgbClr val="FFFFFF">
              <a:shade val="85000"/>
            </a:srgbClr>
          </a:solidFill>
          <a:ln w="31750" cap="sq">
            <a:solidFill>
              <a:srgbClr val="FDFDFD"/>
            </a:solidFill>
            <a:miter lim="800000"/>
          </a:ln>
          <a:effectLst>
            <a:outerShdw blurRad="88900" dist="44450" dir="60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3" name="Picture Placeholder 2"/>
          <p:cNvSpPr>
            <a:spLocks noGrp="1"/>
          </p:cNvSpPr>
          <p:nvPr>
            <p:ph type="pic" idx="1"/>
          </p:nvPr>
        </p:nvSpPr>
        <p:spPr>
          <a:xfrm rot="20973137">
            <a:off x="530124" y="631160"/>
            <a:ext cx="3837559" cy="2604282"/>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4" name="Picture Placeholder 2"/>
          <p:cNvSpPr>
            <a:spLocks noGrp="1"/>
          </p:cNvSpPr>
          <p:nvPr>
            <p:ph type="pic" idx="14"/>
          </p:nvPr>
        </p:nvSpPr>
        <p:spPr>
          <a:xfrm rot="470783">
            <a:off x="708565" y="3070624"/>
            <a:ext cx="3918749" cy="2827517"/>
          </a:xfrm>
          <a:solidFill>
            <a:srgbClr val="FFFFFF">
              <a:shade val="85000"/>
            </a:srgbClr>
          </a:solidFill>
          <a:ln w="31750" cap="sq">
            <a:solidFill>
              <a:srgbClr val="FDFDFD"/>
            </a:solidFill>
            <a:miter lim="800000"/>
          </a:ln>
          <a:effectLst>
            <a:outerShdw blurRad="88900" dist="44450" dir="114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1" name="Title 1"/>
          <p:cNvSpPr>
            <a:spLocks noGrp="1"/>
          </p:cNvSpPr>
          <p:nvPr>
            <p:ph type="title"/>
          </p:nvPr>
        </p:nvSpPr>
        <p:spPr>
          <a:xfrm rot="21240000">
            <a:off x="4717562" y="3396154"/>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title style</a:t>
            </a:r>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4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762000" y="4876800"/>
            <a:ext cx="3048000" cy="1188720"/>
          </a:xfrm>
        </p:spPr>
        <p:txBody>
          <a:bodyPr vert="horz" lIns="91440" tIns="45720" rIns="91440" bIns="45720" rtlCol="0">
            <a:normAutofit/>
          </a:bodyPr>
          <a:lstStyle>
            <a:lvl1pPr marL="0" indent="0" algn="ctr">
              <a:spcAft>
                <a:spcPts val="300"/>
              </a:spcAft>
              <a:buNone/>
              <a:defRPr sz="2000" kern="12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15" name="Picture 14" descr="parAvion.png"/>
          <p:cNvPicPr>
            <a:picLocks noChangeAspect="1"/>
          </p:cNvPicPr>
          <p:nvPr/>
        </p:nvPicPr>
        <p:blipFill>
          <a:blip r:embed="rId3"/>
          <a:stretch>
            <a:fillRect/>
          </a:stretch>
        </p:blipFill>
        <p:spPr>
          <a:xfrm rot="308222">
            <a:off x="7428515" y="2619243"/>
            <a:ext cx="1580737" cy="451639"/>
          </a:xfrm>
          <a:prstGeom prst="rect">
            <a:avLst/>
          </a:prstGeom>
        </p:spPr>
      </p:pic>
      <p:pic>
        <p:nvPicPr>
          <p:cNvPr id="11" name="Picture 10" descr="pictureStamp-Frame.png"/>
          <p:cNvPicPr>
            <a:picLocks noChangeAspect="1"/>
          </p:cNvPicPr>
          <p:nvPr/>
        </p:nvPicPr>
        <p:blipFill>
          <a:blip r:embed="rId4"/>
          <a:stretch>
            <a:fillRect/>
          </a:stretch>
        </p:blipFill>
        <p:spPr>
          <a:xfrm rot="322260">
            <a:off x="6339646" y="604321"/>
            <a:ext cx="1610332" cy="2025115"/>
          </a:xfrm>
          <a:prstGeom prst="rect">
            <a:avLst/>
          </a:prstGeom>
        </p:spPr>
      </p:pic>
      <p:pic>
        <p:nvPicPr>
          <p:cNvPr id="13" name="Picture 12" descr="pictureStamp-Frame.png"/>
          <p:cNvPicPr>
            <a:picLocks noChangeAspect="1"/>
          </p:cNvPicPr>
          <p:nvPr/>
        </p:nvPicPr>
        <p:blipFill>
          <a:blip r:embed="rId4"/>
          <a:stretch>
            <a:fillRect/>
          </a:stretch>
        </p:blipFill>
        <p:spPr>
          <a:xfrm rot="322260">
            <a:off x="4891846" y="985321"/>
            <a:ext cx="1610332" cy="2025115"/>
          </a:xfrm>
          <a:prstGeom prst="rect">
            <a:avLst/>
          </a:prstGeom>
        </p:spPr>
      </p:pic>
      <p:sp>
        <p:nvSpPr>
          <p:cNvPr id="16" name="Picture Placeholder 2"/>
          <p:cNvSpPr>
            <a:spLocks noGrp="1"/>
          </p:cNvSpPr>
          <p:nvPr>
            <p:ph type="pic" idx="14"/>
          </p:nvPr>
        </p:nvSpPr>
        <p:spPr>
          <a:xfrm rot="247118">
            <a:off x="5075220" y="1165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7" name="Picture Placeholder 2"/>
          <p:cNvSpPr>
            <a:spLocks noGrp="1"/>
          </p:cNvSpPr>
          <p:nvPr>
            <p:ph type="pic" idx="15"/>
          </p:nvPr>
        </p:nvSpPr>
        <p:spPr>
          <a:xfrm rot="271248">
            <a:off x="6523020" y="784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0" name="Picture Placeholder 2"/>
          <p:cNvSpPr>
            <a:spLocks noGrp="1"/>
          </p:cNvSpPr>
          <p:nvPr>
            <p:ph type="pic" idx="13"/>
          </p:nvPr>
        </p:nvSpPr>
        <p:spPr>
          <a:xfrm rot="253865">
            <a:off x="4519045" y="2873698"/>
            <a:ext cx="3931920" cy="2834640"/>
          </a:xfrm>
          <a:solidFill>
            <a:srgbClr val="FFFFFF">
              <a:shade val="85000"/>
            </a:srgbClr>
          </a:solidFill>
          <a:ln w="31750" cap="sq">
            <a:solidFill>
              <a:srgbClr val="FDFDFD"/>
            </a:solidFill>
            <a:miter lim="800000"/>
          </a:ln>
          <a:effectLst>
            <a:outerShdw blurRad="88900" dist="44450" dir="6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3" name="Picture Placeholder 2"/>
          <p:cNvSpPr>
            <a:spLocks noGrp="1"/>
          </p:cNvSpPr>
          <p:nvPr>
            <p:ph type="pic" idx="1"/>
          </p:nvPr>
        </p:nvSpPr>
        <p:spPr>
          <a:xfrm rot="21193488">
            <a:off x="610678" y="450635"/>
            <a:ext cx="3931920" cy="2834640"/>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4" name="Title 1"/>
          <p:cNvSpPr>
            <a:spLocks noGrp="1"/>
          </p:cNvSpPr>
          <p:nvPr>
            <p:ph type="title"/>
          </p:nvPr>
        </p:nvSpPr>
        <p:spPr>
          <a:xfrm rot="21240000">
            <a:off x="455724" y="3551615"/>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AU" smtClean="0"/>
              <a:t>Click to edit Master title style</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vl6pPr marL="2286000" indent="-457200">
              <a:defRPr/>
            </a:lvl6pPr>
            <a:lvl7pPr marL="2286000" indent="-457200">
              <a:defRPr/>
            </a:lvl7pPr>
            <a:lvl8pPr marL="2286000" indent="-457200">
              <a:defRPr/>
            </a:lvl8pPr>
            <a:lvl9pPr marL="2286000" indent="-457200">
              <a:defRPr/>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7" name="Picture 6"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634" y="577849"/>
            <a:ext cx="1882589" cy="5461001"/>
          </a:xfrm>
        </p:spPr>
        <p:txBody>
          <a:bodyPr vert="eaVert"/>
          <a:lstStyle>
            <a:lvl1pPr>
              <a:defRPr sz="4400"/>
            </a:lvl1pPr>
          </a:lstStyle>
          <a:p>
            <a:r>
              <a:rPr lang="en-AU" smtClean="0"/>
              <a:t>Click to edit Master title style</a:t>
            </a:r>
            <a:endParaRPr/>
          </a:p>
        </p:txBody>
      </p:sp>
      <p:sp>
        <p:nvSpPr>
          <p:cNvPr id="3" name="Vertical Text Placeholder 2"/>
          <p:cNvSpPr>
            <a:spLocks noGrp="1"/>
          </p:cNvSpPr>
          <p:nvPr>
            <p:ph type="body" orient="vert" idx="1"/>
          </p:nvPr>
        </p:nvSpPr>
        <p:spPr>
          <a:xfrm>
            <a:off x="578224" y="577849"/>
            <a:ext cx="5768788" cy="5461001"/>
          </a:xfrm>
        </p:spPr>
        <p:txBody>
          <a:bodyPr vert="eaVert"/>
          <a:lstStyle>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7" name="Picture 6" descr="verticalRule.png"/>
          <p:cNvPicPr>
            <a:picLocks noChangeAspect="1"/>
          </p:cNvPicPr>
          <p:nvPr/>
        </p:nvPicPr>
        <p:blipFill>
          <a:blip r:embed="rId2"/>
          <a:stretch>
            <a:fillRect/>
          </a:stretch>
        </p:blipFill>
        <p:spPr>
          <a:xfrm>
            <a:off x="6512859" y="1562100"/>
            <a:ext cx="152400" cy="37338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8" name="Picture 7"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3 Pictures">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2057401"/>
            <a:ext cx="8001000" cy="2424766"/>
          </a:xfrm>
        </p:spPr>
        <p:txBody>
          <a:bodyPr anchor="b" anchorCtr="0">
            <a:noAutofit/>
          </a:bodyPr>
          <a:lstStyle>
            <a:lvl1pPr>
              <a:defRPr sz="5600">
                <a:solidFill>
                  <a:schemeClr val="tx1"/>
                </a:solidFill>
              </a:defRPr>
            </a:lvl1pPr>
          </a:lstStyle>
          <a:p>
            <a:r>
              <a:rPr lang="en-AU" smtClean="0"/>
              <a:t>Click to edit Master title style</a:t>
            </a:r>
            <a:endParaRPr/>
          </a:p>
        </p:txBody>
      </p:sp>
      <p:sp>
        <p:nvSpPr>
          <p:cNvPr id="3" name="Subtitle 2"/>
          <p:cNvSpPr>
            <a:spLocks noGrp="1"/>
          </p:cNvSpPr>
          <p:nvPr>
            <p:ph type="subTitle" idx="1"/>
          </p:nvPr>
        </p:nvSpPr>
        <p:spPr>
          <a:xfrm>
            <a:off x="571500" y="4800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dirty="0"/>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9" name="Picture 8" descr="standardRule.png"/>
          <p:cNvPicPr>
            <a:picLocks noChangeAspect="1"/>
          </p:cNvPicPr>
          <p:nvPr/>
        </p:nvPicPr>
        <p:blipFill>
          <a:blip r:embed="rId3"/>
          <a:stretch>
            <a:fillRect/>
          </a:stretch>
        </p:blipFill>
        <p:spPr>
          <a:xfrm>
            <a:off x="2705100" y="4572000"/>
            <a:ext cx="3733800" cy="152400"/>
          </a:xfrm>
          <a:prstGeom prst="rect">
            <a:avLst/>
          </a:prstGeom>
          <a:effectLst>
            <a:outerShdw blurRad="25400" sx="101000" sy="101000" algn="ctr" rotWithShape="0">
              <a:prstClr val="black">
                <a:alpha val="40000"/>
              </a:prstClr>
            </a:outerShdw>
          </a:effectLst>
        </p:spPr>
      </p:pic>
      <p:pic>
        <p:nvPicPr>
          <p:cNvPr id="10" name="Picture 9" descr="pictureStamp-Frame.png"/>
          <p:cNvPicPr>
            <a:picLocks noChangeAspect="1"/>
          </p:cNvPicPr>
          <p:nvPr/>
        </p:nvPicPr>
        <p:blipFill>
          <a:blip r:embed="rId4"/>
          <a:stretch>
            <a:fillRect/>
          </a:stretch>
        </p:blipFill>
        <p:spPr>
          <a:xfrm rot="21366660">
            <a:off x="5138374" y="599839"/>
            <a:ext cx="1610332" cy="2025115"/>
          </a:xfrm>
          <a:prstGeom prst="rect">
            <a:avLst/>
          </a:prstGeom>
        </p:spPr>
      </p:pic>
      <p:pic>
        <p:nvPicPr>
          <p:cNvPr id="11" name="Picture 10" descr="pictureStamp-Frame.png"/>
          <p:cNvPicPr>
            <a:picLocks noChangeAspect="1"/>
          </p:cNvPicPr>
          <p:nvPr/>
        </p:nvPicPr>
        <p:blipFill>
          <a:blip r:embed="rId4"/>
          <a:stretch>
            <a:fillRect/>
          </a:stretch>
        </p:blipFill>
        <p:spPr>
          <a:xfrm rot="21329776">
            <a:off x="2072772" y="555386"/>
            <a:ext cx="1610332" cy="2025115"/>
          </a:xfrm>
          <a:prstGeom prst="rect">
            <a:avLst/>
          </a:prstGeom>
        </p:spPr>
      </p:pic>
      <p:sp>
        <p:nvSpPr>
          <p:cNvPr id="12" name="Picture Placeholder 2"/>
          <p:cNvSpPr>
            <a:spLocks noGrp="1"/>
          </p:cNvSpPr>
          <p:nvPr>
            <p:ph type="pic" idx="14"/>
          </p:nvPr>
        </p:nvSpPr>
        <p:spPr>
          <a:xfrm rot="21254634">
            <a:off x="2256146" y="735839"/>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
        <p:nvSpPr>
          <p:cNvPr id="13" name="Picture Placeholder 2"/>
          <p:cNvSpPr>
            <a:spLocks noGrp="1"/>
          </p:cNvSpPr>
          <p:nvPr>
            <p:ph type="pic" idx="15"/>
          </p:nvPr>
        </p:nvSpPr>
        <p:spPr>
          <a:xfrm rot="21315648">
            <a:off x="5321748" y="780292"/>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pic>
        <p:nvPicPr>
          <p:cNvPr id="14" name="Picture 13" descr="pictureStamp-Frame.png"/>
          <p:cNvPicPr>
            <a:picLocks noChangeAspect="1"/>
          </p:cNvPicPr>
          <p:nvPr/>
        </p:nvPicPr>
        <p:blipFill>
          <a:blip r:embed="rId4"/>
          <a:stretch>
            <a:fillRect/>
          </a:stretch>
        </p:blipFill>
        <p:spPr>
          <a:xfrm rot="151790">
            <a:off x="3591963" y="936015"/>
            <a:ext cx="1610332" cy="2025115"/>
          </a:xfrm>
          <a:prstGeom prst="rect">
            <a:avLst/>
          </a:prstGeom>
        </p:spPr>
      </p:pic>
      <p:sp>
        <p:nvSpPr>
          <p:cNvPr id="17" name="Picture Placeholder 2"/>
          <p:cNvSpPr>
            <a:spLocks noGrp="1"/>
          </p:cNvSpPr>
          <p:nvPr>
            <p:ph type="pic" idx="17"/>
          </p:nvPr>
        </p:nvSpPr>
        <p:spPr>
          <a:xfrm rot="100778">
            <a:off x="3775337" y="1116468"/>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1500" y="1282700"/>
            <a:ext cx="8001000" cy="1917700"/>
          </a:xfrm>
        </p:spPr>
        <p:txBody>
          <a:bodyPr anchor="b" anchorCtr="0">
            <a:noAutofit/>
          </a:bodyPr>
          <a:lstStyle>
            <a:lvl1pPr algn="ctr">
              <a:defRPr sz="5600" b="0" cap="none" baseline="0">
                <a:solidFill>
                  <a:schemeClr val="tx1"/>
                </a:solidFill>
              </a:defRPr>
            </a:lvl1pPr>
          </a:lstStyle>
          <a:p>
            <a:r>
              <a:rPr lang="en-AU" smtClean="0"/>
              <a:t>Click to edit Master title style</a:t>
            </a:r>
            <a:endParaRPr/>
          </a:p>
        </p:txBody>
      </p:sp>
      <p:sp>
        <p:nvSpPr>
          <p:cNvPr id="3" name="Text Placeholder 2"/>
          <p:cNvSpPr>
            <a:spLocks noGrp="1"/>
          </p:cNvSpPr>
          <p:nvPr>
            <p:ph type="body" idx="1"/>
          </p:nvPr>
        </p:nvSpPr>
        <p:spPr>
          <a:xfrm>
            <a:off x="571500" y="3644153"/>
            <a:ext cx="8001000" cy="833718"/>
          </a:xfrm>
        </p:spPr>
        <p:txBody>
          <a:bodyPr anchor="t" anchorCtr="0"/>
          <a:lstStyle>
            <a:lvl1pPr marL="0" indent="0" algn="ctr">
              <a:spcAft>
                <a:spcPts val="0"/>
              </a:spcAft>
              <a:buNone/>
              <a:defRPr sz="20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A4A6734C-E115-4BC5-9FB0-F9BF6FABFDA0}" type="datetimeFigureOut">
              <a:rPr lang="en-US" smtClean="0"/>
              <a:t>1/09/11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39C4FB-7D33-419B-8833-D1372BFD11C8}" type="slidenum">
              <a:rPr lang="en-US" smtClean="0"/>
              <a:t>‹#›</a:t>
            </a:fld>
            <a:endParaRPr lang="en-US"/>
          </a:p>
        </p:txBody>
      </p:sp>
      <p:pic>
        <p:nvPicPr>
          <p:cNvPr id="9" name="Picture 8" descr="standardRule.png"/>
          <p:cNvPicPr>
            <a:picLocks noChangeAspect="1"/>
          </p:cNvPicPr>
          <p:nvPr/>
        </p:nvPicPr>
        <p:blipFill>
          <a:blip r:embed="rId2"/>
          <a:stretch>
            <a:fillRect/>
          </a:stretch>
        </p:blipFill>
        <p:spPr>
          <a:xfrm>
            <a:off x="2705100" y="33528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p>
            <a:r>
              <a:rPr lang="en-AU" smtClean="0"/>
              <a:t>Click to edit Master title style</a:t>
            </a:r>
            <a:endParaRPr/>
          </a:p>
        </p:txBody>
      </p:sp>
      <p:sp>
        <p:nvSpPr>
          <p:cNvPr id="3" name="Content Placeholder 2"/>
          <p:cNvSpPr>
            <a:spLocks noGrp="1"/>
          </p:cNvSpPr>
          <p:nvPr>
            <p:ph sz="half" idx="1"/>
          </p:nvPr>
        </p:nvSpPr>
        <p:spPr>
          <a:xfrm>
            <a:off x="57150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Content Placeholder 3"/>
          <p:cNvSpPr>
            <a:spLocks noGrp="1"/>
          </p:cNvSpPr>
          <p:nvPr>
            <p:ph sz="half" idx="2"/>
          </p:nvPr>
        </p:nvSpPr>
        <p:spPr>
          <a:xfrm>
            <a:off x="482346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9" name="Picture 8"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lvl1pPr>
              <a:defRPr/>
            </a:lvl1pPr>
          </a:lstStyle>
          <a:p>
            <a:r>
              <a:rPr lang="en-AU" smtClean="0"/>
              <a:t>Click to edit Master title style</a:t>
            </a:r>
            <a:endParaRPr/>
          </a:p>
        </p:txBody>
      </p:sp>
      <p:sp>
        <p:nvSpPr>
          <p:cNvPr id="3" name="Text Placeholder 2"/>
          <p:cNvSpPr>
            <a:spLocks noGrp="1"/>
          </p:cNvSpPr>
          <p:nvPr>
            <p:ph type="body" idx="1"/>
          </p:nvPr>
        </p:nvSpPr>
        <p:spPr>
          <a:xfrm>
            <a:off x="57150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57150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5" name="Text Placeholder 4"/>
          <p:cNvSpPr>
            <a:spLocks noGrp="1"/>
          </p:cNvSpPr>
          <p:nvPr>
            <p:ph type="body" sz="quarter" idx="3"/>
          </p:nvPr>
        </p:nvSpPr>
        <p:spPr>
          <a:xfrm>
            <a:off x="482346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82346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marL="2290763" indent="-461963">
              <a:defRPr sz="1800"/>
            </a:lvl6pPr>
            <a:lvl7pPr marL="2290763" indent="-461963">
              <a:defRPr sz="1800"/>
            </a:lvl7pPr>
            <a:lvl8pPr marL="2290763" indent="-461963">
              <a:defRPr sz="1800"/>
            </a:lvl8pPr>
            <a:lvl9pPr marL="2290763" indent="-461963">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7" name="Date Placeholder 6"/>
          <p:cNvSpPr>
            <a:spLocks noGrp="1"/>
          </p:cNvSpPr>
          <p:nvPr>
            <p:ph type="dt" sz="half" idx="10"/>
          </p:nvPr>
        </p:nvSpPr>
        <p:spPr/>
        <p:txBody>
          <a:bodyPr/>
          <a:lstStyle/>
          <a:p>
            <a:fld id="{A4A6734C-E115-4BC5-9FB0-F9BF6FABFDA0}" type="datetimeFigureOut">
              <a:rPr lang="en-US" smtClean="0"/>
              <a:t>1/09/11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39C4FB-7D33-419B-8833-D1372BFD11C8}" type="slidenum">
              <a:rPr lang="en-US" smtClean="0"/>
              <a:t>‹#›</a:t>
            </a:fld>
            <a:endParaRPr lang="en-US"/>
          </a:p>
        </p:txBody>
      </p:sp>
      <p:pic>
        <p:nvPicPr>
          <p:cNvPr id="11" name="Picture 10"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a:p>
        </p:txBody>
      </p:sp>
      <p:sp>
        <p:nvSpPr>
          <p:cNvPr id="3" name="Date Placeholder 2"/>
          <p:cNvSpPr>
            <a:spLocks noGrp="1"/>
          </p:cNvSpPr>
          <p:nvPr>
            <p:ph type="dt" sz="half" idx="10"/>
          </p:nvPr>
        </p:nvSpPr>
        <p:spPr/>
        <p:txBody>
          <a:bodyPr/>
          <a:lstStyle/>
          <a:p>
            <a:fld id="{A4A6734C-E115-4BC5-9FB0-F9BF6FABFDA0}" type="datetimeFigureOut">
              <a:rPr lang="en-US" smtClean="0"/>
              <a:t>1/09/11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39C4FB-7D33-419B-8833-D1372BFD11C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A6734C-E115-4BC5-9FB0-F9BF6FABFDA0}" type="datetimeFigureOut">
              <a:rPr lang="en-US" smtClean="0"/>
              <a:t>1/09/11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739C4FB-7D33-419B-8833-D1372BFD11C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6153" y="443752"/>
            <a:ext cx="3749040" cy="1707777"/>
          </a:xfrm>
        </p:spPr>
        <p:txBody>
          <a:bodyPr anchor="b">
            <a:noAutofit/>
          </a:bodyPr>
          <a:lstStyle>
            <a:lvl1pPr algn="ctr">
              <a:defRPr sz="3600" b="0"/>
            </a:lvl1pPr>
          </a:lstStyle>
          <a:p>
            <a:r>
              <a:rPr lang="en-AU" smtClean="0"/>
              <a:t>Click to edit Master title style</a:t>
            </a:r>
            <a:endParaRPr/>
          </a:p>
        </p:txBody>
      </p:sp>
      <p:sp>
        <p:nvSpPr>
          <p:cNvPr id="3" name="Content Placeholder 2"/>
          <p:cNvSpPr>
            <a:spLocks noGrp="1"/>
          </p:cNvSpPr>
          <p:nvPr>
            <p:ph idx="1"/>
          </p:nvPr>
        </p:nvSpPr>
        <p:spPr>
          <a:xfrm>
            <a:off x="4827494" y="430306"/>
            <a:ext cx="3749040" cy="5608544"/>
          </a:xfrm>
        </p:spPr>
        <p:txBody>
          <a:bodyPr>
            <a:normAutofit/>
          </a:bodyPr>
          <a:lstStyle>
            <a:lvl1pPr>
              <a:defRPr sz="2400"/>
            </a:lvl1pPr>
            <a:lvl2pPr>
              <a:defRPr sz="2200"/>
            </a:lvl2pPr>
            <a:lvl3pPr>
              <a:defRPr sz="2000"/>
            </a:lvl3pPr>
            <a:lvl4pPr>
              <a:defRPr sz="1800"/>
            </a:lvl4pPr>
            <a:lvl5pPr>
              <a:defRPr sz="1800"/>
            </a:lvl5pPr>
            <a:lvl6pPr marL="2290763" indent="-461963">
              <a:defRPr sz="2000"/>
            </a:lvl6pPr>
            <a:lvl7pPr marL="2290763" indent="-461963">
              <a:defRPr sz="2000"/>
            </a:lvl7pPr>
            <a:lvl8pPr marL="2290763" indent="-461963">
              <a:defRPr sz="2000"/>
            </a:lvl8pPr>
            <a:lvl9pPr marL="2290763" indent="-461963">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Text Placeholder 3"/>
          <p:cNvSpPr>
            <a:spLocks noGrp="1"/>
          </p:cNvSpPr>
          <p:nvPr>
            <p:ph type="body" sz="half" idx="2"/>
          </p:nvPr>
        </p:nvSpPr>
        <p:spPr>
          <a:xfrm>
            <a:off x="596153" y="2554940"/>
            <a:ext cx="3749040" cy="3146613"/>
          </a:xfrm>
        </p:spPr>
        <p:txBody>
          <a:bodyPr>
            <a:normAutofit/>
          </a:bodyPr>
          <a:lstStyle>
            <a:lvl1pPr marL="0" indent="0" algn="ctr">
              <a:spcAft>
                <a:spcPts val="1000"/>
              </a:spcAft>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fld id="{A4A6734C-E115-4BC5-9FB0-F9BF6FABFDA0}" type="datetimeFigureOut">
              <a:rPr lang="en-US" smtClean="0"/>
              <a:t>1/09/11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39C4FB-7D33-419B-8833-D1372BFD11C8}" type="slidenum">
              <a:rPr lang="en-US" smtClean="0"/>
              <a:t>‹#›</a:t>
            </a:fld>
            <a:endParaRPr lang="en-US"/>
          </a:p>
        </p:txBody>
      </p:sp>
      <p:pic>
        <p:nvPicPr>
          <p:cNvPr id="9" name="Picture 8"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7" name="Picture 6" descr="TextPageOverlay.png"/>
          <p:cNvPicPr>
            <a:picLocks noChangeAspect="1"/>
          </p:cNvPicPr>
          <p:nvPr/>
        </p:nvPicPr>
        <p:blipFill>
          <a:blip r:embed="rId18"/>
          <a:stretch>
            <a:fillRect/>
          </a:stretch>
        </p:blipFill>
        <p:spPr>
          <a:xfrm>
            <a:off x="0" y="0"/>
            <a:ext cx="9144000" cy="6858000"/>
          </a:xfrm>
          <a:prstGeom prst="rect">
            <a:avLst/>
          </a:prstGeom>
        </p:spPr>
      </p:pic>
      <p:sp>
        <p:nvSpPr>
          <p:cNvPr id="5" name="Footer Placeholder 4"/>
          <p:cNvSpPr>
            <a:spLocks noGrp="1"/>
          </p:cNvSpPr>
          <p:nvPr>
            <p:ph type="ftr" sz="quarter" idx="3"/>
          </p:nvPr>
        </p:nvSpPr>
        <p:spPr>
          <a:xfrm>
            <a:off x="571500" y="6158753"/>
            <a:ext cx="3200400" cy="365125"/>
          </a:xfrm>
          <a:prstGeom prst="rect">
            <a:avLst/>
          </a:prstGeom>
        </p:spPr>
        <p:txBody>
          <a:bodyPr vert="horz" lIns="91440" tIns="45720" rIns="91440" bIns="45720" rtlCol="0" anchor="ctr"/>
          <a:lstStyle>
            <a:lvl1pPr algn="l">
              <a:defRPr sz="1200">
                <a:solidFill>
                  <a:schemeClr val="bg2"/>
                </a:solidFill>
              </a:defRPr>
            </a:lvl1pPr>
          </a:lstStyle>
          <a:p>
            <a:endParaRPr lang="en-US"/>
          </a:p>
        </p:txBody>
      </p:sp>
      <p:sp>
        <p:nvSpPr>
          <p:cNvPr id="2" name="Title Placeholder 1"/>
          <p:cNvSpPr>
            <a:spLocks noGrp="1"/>
          </p:cNvSpPr>
          <p:nvPr>
            <p:ph type="title"/>
          </p:nvPr>
        </p:nvSpPr>
        <p:spPr>
          <a:xfrm>
            <a:off x="571500" y="274638"/>
            <a:ext cx="8001000" cy="1143000"/>
          </a:xfrm>
          <a:prstGeom prst="rect">
            <a:avLst/>
          </a:prstGeom>
        </p:spPr>
        <p:txBody>
          <a:bodyPr vert="horz" lIns="91440" tIns="45720" rIns="91440" bIns="45720" rtlCol="0" anchor="ctr">
            <a:noAutofit/>
          </a:bodyPr>
          <a:lstStyle/>
          <a:p>
            <a:r>
              <a:rPr lang="en-AU" smtClean="0"/>
              <a:t>Click to edit Master title style</a:t>
            </a:r>
            <a:endParaRPr/>
          </a:p>
        </p:txBody>
      </p:sp>
      <p:sp>
        <p:nvSpPr>
          <p:cNvPr id="3" name="Text Placeholder 2"/>
          <p:cNvSpPr>
            <a:spLocks noGrp="1"/>
          </p:cNvSpPr>
          <p:nvPr>
            <p:ph type="body" idx="1"/>
          </p:nvPr>
        </p:nvSpPr>
        <p:spPr>
          <a:xfrm>
            <a:off x="571500" y="1905000"/>
            <a:ext cx="8001000" cy="4114800"/>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dirty="0"/>
          </a:p>
        </p:txBody>
      </p:sp>
      <p:sp>
        <p:nvSpPr>
          <p:cNvPr id="4" name="Date Placeholder 3"/>
          <p:cNvSpPr>
            <a:spLocks noGrp="1"/>
          </p:cNvSpPr>
          <p:nvPr>
            <p:ph type="dt" sz="half" idx="2"/>
          </p:nvPr>
        </p:nvSpPr>
        <p:spPr>
          <a:xfrm>
            <a:off x="5372100" y="6158753"/>
            <a:ext cx="3200400" cy="365125"/>
          </a:xfrm>
          <a:prstGeom prst="rect">
            <a:avLst/>
          </a:prstGeom>
        </p:spPr>
        <p:txBody>
          <a:bodyPr vert="horz" lIns="91440" tIns="45720" rIns="91440" bIns="45720" rtlCol="0" anchor="ctr"/>
          <a:lstStyle>
            <a:lvl1pPr algn="r">
              <a:defRPr sz="1200">
                <a:solidFill>
                  <a:schemeClr val="bg2"/>
                </a:solidFill>
              </a:defRPr>
            </a:lvl1pPr>
          </a:lstStyle>
          <a:p>
            <a:fld id="{A4A6734C-E115-4BC5-9FB0-F9BF6FABFDA0}" type="datetimeFigureOut">
              <a:rPr lang="en-US" smtClean="0"/>
              <a:t>1/09/11</a:t>
            </a:fld>
            <a:endParaRPr lang="en-US"/>
          </a:p>
        </p:txBody>
      </p:sp>
      <p:sp>
        <p:nvSpPr>
          <p:cNvPr id="6" name="Slide Number Placeholder 5"/>
          <p:cNvSpPr>
            <a:spLocks noGrp="1"/>
          </p:cNvSpPr>
          <p:nvPr>
            <p:ph type="sldNum" sz="quarter" idx="4"/>
          </p:nvPr>
        </p:nvSpPr>
        <p:spPr>
          <a:xfrm>
            <a:off x="4046220" y="6158753"/>
            <a:ext cx="1051560" cy="365125"/>
          </a:xfrm>
          <a:prstGeom prst="rect">
            <a:avLst/>
          </a:prstGeom>
        </p:spPr>
        <p:txBody>
          <a:bodyPr vert="horz" lIns="91440" tIns="45720" rIns="91440" bIns="45720" rtlCol="0" anchor="ctr"/>
          <a:lstStyle>
            <a:lvl1pPr algn="ctr">
              <a:defRPr sz="1200">
                <a:solidFill>
                  <a:schemeClr val="bg2"/>
                </a:solidFill>
              </a:defRPr>
            </a:lvl1pPr>
          </a:lstStyle>
          <a:p>
            <a:fld id="{D739C4FB-7D33-419B-8833-D1372BFD11C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ctr" defTabSz="914400" rtl="0" eaLnBrk="1" latinLnBrk="0" hangingPunct="1">
        <a:spcBef>
          <a:spcPct val="0"/>
        </a:spcBef>
        <a:buNone/>
        <a:defRPr sz="5400" kern="1200">
          <a:solidFill>
            <a:schemeClr val="tx1"/>
          </a:solidFill>
          <a:latin typeface="+mj-lt"/>
          <a:ea typeface="+mj-ea"/>
          <a:cs typeface="+mj-cs"/>
        </a:defRPr>
      </a:lvl1pPr>
    </p:titleStyle>
    <p:bodyStyle>
      <a:lvl1pPr marL="457200" indent="-457200" algn="l" defTabSz="914400" rtl="0" eaLnBrk="1" latinLnBrk="0" hangingPunct="1">
        <a:spcBef>
          <a:spcPts val="0"/>
        </a:spcBef>
        <a:spcAft>
          <a:spcPts val="2000"/>
        </a:spcAft>
        <a:buFont typeface="Wingdings 2" pitchFamily="18" charset="2"/>
        <a:buChar char=""/>
        <a:defRPr sz="2400" kern="1200">
          <a:solidFill>
            <a:schemeClr val="tx1"/>
          </a:solidFill>
          <a:latin typeface="+mn-lt"/>
          <a:ea typeface="+mn-ea"/>
          <a:cs typeface="+mn-cs"/>
        </a:defRPr>
      </a:lvl1pPr>
      <a:lvl2pPr marL="914400" indent="-457200" algn="l" defTabSz="914400" rtl="0" eaLnBrk="1" latinLnBrk="0" hangingPunct="1">
        <a:spcBef>
          <a:spcPts val="0"/>
        </a:spcBef>
        <a:spcAft>
          <a:spcPts val="1000"/>
        </a:spcAft>
        <a:buClr>
          <a:schemeClr val="bg2"/>
        </a:buClr>
        <a:buFont typeface="Wingdings 2" pitchFamily="18" charset="2"/>
        <a:buChar char=""/>
        <a:defRPr sz="2200" kern="1200">
          <a:solidFill>
            <a:schemeClr val="tx1"/>
          </a:solidFill>
          <a:latin typeface="+mn-lt"/>
          <a:ea typeface="+mn-ea"/>
          <a:cs typeface="+mn-cs"/>
        </a:defRPr>
      </a:lvl2pPr>
      <a:lvl3pPr marL="1371600" indent="-457200" algn="l" defTabSz="914400" rtl="0" eaLnBrk="1" latinLnBrk="0" hangingPunct="1">
        <a:spcBef>
          <a:spcPts val="0"/>
        </a:spcBef>
        <a:spcAft>
          <a:spcPts val="1000"/>
        </a:spcAft>
        <a:buFont typeface="Wingdings 2" pitchFamily="18" charset="2"/>
        <a:buChar char=""/>
        <a:defRPr sz="2000" kern="1200">
          <a:solidFill>
            <a:schemeClr val="tx1"/>
          </a:solidFill>
          <a:latin typeface="+mn-lt"/>
          <a:ea typeface="+mn-ea"/>
          <a:cs typeface="+mn-cs"/>
        </a:defRPr>
      </a:lvl3pPr>
      <a:lvl4pPr marL="1828800" indent="-457200" algn="l" defTabSz="914400" rtl="0" eaLnBrk="1" latinLnBrk="0" hangingPunct="1">
        <a:spcBef>
          <a:spcPts val="0"/>
        </a:spcBef>
        <a:spcAft>
          <a:spcPts val="1000"/>
        </a:spcAft>
        <a:buClr>
          <a:schemeClr val="bg2"/>
        </a:buClr>
        <a:buFont typeface="Wingdings 2" pitchFamily="18" charset="2"/>
        <a:buChar char=""/>
        <a:defRPr sz="1800" kern="1200">
          <a:solidFill>
            <a:schemeClr val="tx1"/>
          </a:solidFill>
          <a:latin typeface="+mn-lt"/>
          <a:ea typeface="+mn-ea"/>
          <a:cs typeface="+mn-cs"/>
        </a:defRPr>
      </a:lvl4pPr>
      <a:lvl5pPr marL="2286000" indent="-457200" algn="l" defTabSz="914400" rtl="0" eaLnBrk="1" latinLnBrk="0" hangingPunct="1">
        <a:spcBef>
          <a:spcPts val="0"/>
        </a:spcBef>
        <a:spcAft>
          <a:spcPts val="1000"/>
        </a:spcAft>
        <a:buFont typeface="Wingdings 2" pitchFamily="18" charset="2"/>
        <a:buChar char=""/>
        <a:defRPr sz="1800" kern="1200">
          <a:solidFill>
            <a:schemeClr val="tx1"/>
          </a:solidFill>
          <a:latin typeface="+mn-lt"/>
          <a:ea typeface="+mn-ea"/>
          <a:cs typeface="+mn-cs"/>
        </a:defRPr>
      </a:lvl5pPr>
      <a:lvl6pPr marL="2743200" indent="-461963" algn="l" defTabSz="914400" rtl="0" eaLnBrk="1" latinLnBrk="0" hangingPunct="1">
        <a:spcBef>
          <a:spcPts val="0"/>
        </a:spcBef>
        <a:spcAft>
          <a:spcPts val="600"/>
        </a:spcAft>
        <a:buClr>
          <a:schemeClr val="bg2"/>
        </a:buClr>
        <a:buFont typeface="Wingdings 2" pitchFamily="18" charset="2"/>
        <a:buChar char="ò"/>
        <a:defRPr lang="en-US" sz="1800" kern="1200" dirty="0" smtClean="0">
          <a:solidFill>
            <a:schemeClr val="tx1"/>
          </a:solidFill>
          <a:latin typeface="+mn-lt"/>
          <a:ea typeface="+mn-ea"/>
          <a:cs typeface="+mn-cs"/>
        </a:defRPr>
      </a:lvl6pPr>
      <a:lvl7pPr marL="3205163" indent="-461963" algn="l" defTabSz="914400" rtl="0" eaLnBrk="1" latinLnBrk="0" hangingPunct="1">
        <a:spcBef>
          <a:spcPts val="0"/>
        </a:spcBef>
        <a:spcAft>
          <a:spcPts val="600"/>
        </a:spcAft>
        <a:buFont typeface="Wingdings 2" pitchFamily="18" charset="2"/>
        <a:buChar char="ò"/>
        <a:defRPr lang="en-US" sz="1800" kern="1200" dirty="0" smtClean="0">
          <a:solidFill>
            <a:schemeClr val="tx1"/>
          </a:solidFill>
          <a:latin typeface="+mn-lt"/>
          <a:ea typeface="+mn-ea"/>
          <a:cs typeface="+mn-cs"/>
        </a:defRPr>
      </a:lvl7pPr>
      <a:lvl8pPr marL="3657600" indent="-461963" algn="l" defTabSz="914400" rtl="0" eaLnBrk="1" latinLnBrk="0" hangingPunct="1">
        <a:spcBef>
          <a:spcPts val="0"/>
        </a:spcBef>
        <a:spcAft>
          <a:spcPts val="600"/>
        </a:spcAft>
        <a:buClr>
          <a:schemeClr val="bg2"/>
        </a:buClr>
        <a:buFont typeface="Wingdings 2" pitchFamily="18" charset="2"/>
        <a:buChar char="ò"/>
        <a:defRPr lang="en-US" sz="1800" kern="1200" dirty="0" smtClean="0">
          <a:solidFill>
            <a:schemeClr val="tx1"/>
          </a:solidFill>
          <a:latin typeface="+mn-lt"/>
          <a:ea typeface="+mn-ea"/>
          <a:cs typeface="+mn-cs"/>
        </a:defRPr>
      </a:lvl8pPr>
      <a:lvl9pPr marL="4119563" indent="-461963" algn="l" defTabSz="914400" rtl="0" eaLnBrk="1" latinLnBrk="0" hangingPunct="1">
        <a:spcBef>
          <a:spcPts val="0"/>
        </a:spcBef>
        <a:spcAft>
          <a:spcPts val="600"/>
        </a:spcAft>
        <a:buFont typeface="Wingdings 2" pitchFamily="18" charset="2"/>
        <a:buChar char="ò"/>
        <a:defRPr lang="en-US" sz="1800" kern="1200" dirty="0" smtClean="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OeI0RwMdGno"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video.au.msn.com/watch/video/exclusive-interview-with-mohamed-haneef/xqtki2n?cpkey=21c707f7-8ab4-4e48-be97-8c20333a03b9"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hyperlink" Target="http://www.smh.com.au/ffximage/2008/04/04/haneef_narrowweb__300x331,0.jpg" TargetMode="External"/><Relationship Id="rId3" Type="http://schemas.openxmlformats.org/officeDocument/2006/relationships/image" Target="../media/image1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Muhamed</a:t>
            </a:r>
            <a:r>
              <a:rPr lang="en-US" dirty="0" smtClean="0"/>
              <a:t> </a:t>
            </a:r>
            <a:r>
              <a:rPr lang="en-US" dirty="0" err="1" smtClean="0"/>
              <a:t>Haneef</a:t>
            </a:r>
            <a:endParaRPr lang="en-US" dirty="0"/>
          </a:p>
        </p:txBody>
      </p:sp>
      <p:sp>
        <p:nvSpPr>
          <p:cNvPr id="3" name="Subtitle 2"/>
          <p:cNvSpPr>
            <a:spLocks noGrp="1"/>
          </p:cNvSpPr>
          <p:nvPr>
            <p:ph type="subTitle" idx="1"/>
          </p:nvPr>
        </p:nvSpPr>
        <p:spPr/>
        <p:txBody>
          <a:bodyPr/>
          <a:lstStyle/>
          <a:p>
            <a:r>
              <a:rPr lang="en-US" dirty="0" smtClean="0"/>
              <a:t>Year 11 Legal Studies</a:t>
            </a:r>
            <a:endParaRPr lang="en-US" dirty="0"/>
          </a:p>
        </p:txBody>
      </p:sp>
    </p:spTree>
    <p:extLst>
      <p:ext uri="{BB962C8B-B14F-4D97-AF65-F5344CB8AC3E}">
        <p14:creationId xmlns:p14="http://schemas.microsoft.com/office/powerpoint/2010/main" val="3654172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Terrorism</a:t>
            </a:r>
            <a:endParaRPr lang="en-US" dirty="0"/>
          </a:p>
        </p:txBody>
      </p:sp>
      <p:sp>
        <p:nvSpPr>
          <p:cNvPr id="3" name="Content Placeholder 2"/>
          <p:cNvSpPr>
            <a:spLocks noGrp="1"/>
          </p:cNvSpPr>
          <p:nvPr>
            <p:ph idx="1"/>
          </p:nvPr>
        </p:nvSpPr>
        <p:spPr>
          <a:xfrm>
            <a:off x="571500" y="1905000"/>
            <a:ext cx="8001000" cy="4501150"/>
          </a:xfrm>
        </p:spPr>
        <p:txBody>
          <a:bodyPr>
            <a:noAutofit/>
          </a:bodyPr>
          <a:lstStyle/>
          <a:p>
            <a:r>
              <a:rPr lang="en-US" sz="3200" dirty="0" smtClean="0"/>
              <a:t>2001: New York City, USA</a:t>
            </a:r>
          </a:p>
          <a:p>
            <a:r>
              <a:rPr lang="en-US" sz="3200" dirty="0" smtClean="0"/>
              <a:t>2002: Bali, Indonesia</a:t>
            </a:r>
          </a:p>
          <a:p>
            <a:r>
              <a:rPr lang="en-US" sz="3200" dirty="0" smtClean="0"/>
              <a:t>2004: Madrid, Spain</a:t>
            </a:r>
          </a:p>
          <a:p>
            <a:r>
              <a:rPr lang="en-US" sz="3200" dirty="0" smtClean="0"/>
              <a:t>2005: London, UK</a:t>
            </a:r>
          </a:p>
          <a:p>
            <a:r>
              <a:rPr lang="en-US" sz="3200" dirty="0" smtClean="0"/>
              <a:t>2005: Bali, Indonesia</a:t>
            </a:r>
          </a:p>
          <a:p>
            <a:r>
              <a:rPr lang="en-US" sz="3200" dirty="0" smtClean="0"/>
              <a:t>2007: Glasgow, Scotland</a:t>
            </a:r>
          </a:p>
          <a:p>
            <a:r>
              <a:rPr lang="en-AU" sz="1800" dirty="0"/>
              <a:t>http://</a:t>
            </a:r>
            <a:r>
              <a:rPr lang="en-AU" sz="1800" dirty="0" err="1"/>
              <a:t>en.wikipedia.org</a:t>
            </a:r>
            <a:r>
              <a:rPr lang="en-AU" sz="1800" dirty="0"/>
              <a:t>/wiki/List_of_terrorist_incidents,_2011</a:t>
            </a:r>
          </a:p>
          <a:p>
            <a:endParaRPr lang="en-US" sz="3200" dirty="0"/>
          </a:p>
        </p:txBody>
      </p:sp>
    </p:spTree>
    <p:extLst>
      <p:ext uri="{BB962C8B-B14F-4D97-AF65-F5344CB8AC3E}">
        <p14:creationId xmlns:p14="http://schemas.microsoft.com/office/powerpoint/2010/main" val="377507774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marriot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6663" y="665960"/>
            <a:ext cx="8346277" cy="5558752"/>
          </a:xfrm>
          <a:prstGeom prst="rect">
            <a:avLst/>
          </a:prstGeom>
        </p:spPr>
      </p:pic>
    </p:spTree>
    <p:extLst>
      <p:ext uri="{BB962C8B-B14F-4D97-AF65-F5344CB8AC3E}">
        <p14:creationId xmlns:p14="http://schemas.microsoft.com/office/powerpoint/2010/main" val="134994567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Glasgow </a:t>
            </a:r>
            <a:r>
              <a:rPr lang="en-US" dirty="0"/>
              <a:t>A</a:t>
            </a:r>
            <a:r>
              <a:rPr lang="en-US" dirty="0" smtClean="0"/>
              <a:t>irport attack</a:t>
            </a:r>
            <a:endParaRPr lang="en-US" dirty="0"/>
          </a:p>
        </p:txBody>
      </p:sp>
      <p:sp>
        <p:nvSpPr>
          <p:cNvPr id="3" name="Content Placeholder 2"/>
          <p:cNvSpPr>
            <a:spLocks noGrp="1"/>
          </p:cNvSpPr>
          <p:nvPr>
            <p:ph idx="1"/>
          </p:nvPr>
        </p:nvSpPr>
        <p:spPr/>
        <p:txBody>
          <a:bodyPr>
            <a:normAutofit/>
          </a:bodyPr>
          <a:lstStyle/>
          <a:p>
            <a:r>
              <a:rPr lang="en-US" sz="3200" dirty="0" smtClean="0"/>
              <a:t>Attempted bombing, the day after a failed bombing in London.</a:t>
            </a:r>
          </a:p>
          <a:p>
            <a:r>
              <a:rPr lang="en-US" sz="3200" dirty="0" smtClean="0"/>
              <a:t>The only fatality was the driver of the car.</a:t>
            </a:r>
          </a:p>
          <a:p>
            <a:r>
              <a:rPr lang="en-US" sz="3200" dirty="0" smtClean="0"/>
              <a:t>Read p. 270 and make brief notes on the incident.</a:t>
            </a:r>
          </a:p>
          <a:p>
            <a:r>
              <a:rPr lang="en-AU" sz="1900" dirty="0">
                <a:hlinkClick r:id="rId2"/>
              </a:rPr>
              <a:t>http://www.youtube.com/watch?v=OeI0RwMdGno</a:t>
            </a:r>
            <a:endParaRPr lang="en-AU" sz="1900" dirty="0"/>
          </a:p>
          <a:p>
            <a:endParaRPr lang="en-US" sz="3200" dirty="0" smtClean="0"/>
          </a:p>
          <a:p>
            <a:endParaRPr lang="en-US" dirty="0"/>
          </a:p>
        </p:txBody>
      </p:sp>
    </p:spTree>
    <p:extLst>
      <p:ext uri="{BB962C8B-B14F-4D97-AF65-F5344CB8AC3E}">
        <p14:creationId xmlns:p14="http://schemas.microsoft.com/office/powerpoint/2010/main" val="340079141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i.dailymail.co.uk/i/pix/2008/11/12/article-0-010BC246000004B0-815_468x311.jpg"/>
          <p:cNvPicPr/>
          <p:nvPr/>
        </p:nvPicPr>
        <p:blipFill>
          <a:blip r:embed="rId2" cstate="print"/>
          <a:srcRect/>
          <a:stretch>
            <a:fillRect/>
          </a:stretch>
        </p:blipFill>
        <p:spPr bwMode="auto">
          <a:xfrm>
            <a:off x="382001" y="456627"/>
            <a:ext cx="8214266" cy="6047220"/>
          </a:xfrm>
          <a:prstGeom prst="rect">
            <a:avLst/>
          </a:prstGeom>
          <a:noFill/>
          <a:ln w="9525">
            <a:noFill/>
            <a:miter lim="800000"/>
            <a:headEnd/>
            <a:tailEnd/>
          </a:ln>
        </p:spPr>
      </p:pic>
    </p:spTree>
    <p:extLst>
      <p:ext uri="{BB962C8B-B14F-4D97-AF65-F5344CB8AC3E}">
        <p14:creationId xmlns:p14="http://schemas.microsoft.com/office/powerpoint/2010/main" val="98670331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in_image" descr="http://img77.imageshack.us/img77/5854/hosingdm0107468x373ik2.jpg"/>
          <p:cNvPicPr/>
          <p:nvPr/>
        </p:nvPicPr>
        <p:blipFill>
          <a:blip r:embed="rId2" cstate="print"/>
          <a:srcRect/>
          <a:stretch>
            <a:fillRect/>
          </a:stretch>
        </p:blipFill>
        <p:spPr bwMode="auto">
          <a:xfrm>
            <a:off x="1037884" y="736438"/>
            <a:ext cx="7376968" cy="5976761"/>
          </a:xfrm>
          <a:prstGeom prst="rect">
            <a:avLst/>
          </a:prstGeom>
          <a:noFill/>
          <a:ln w="9525">
            <a:noFill/>
            <a:miter lim="800000"/>
            <a:headEnd/>
            <a:tailEnd/>
          </a:ln>
        </p:spPr>
      </p:pic>
    </p:spTree>
    <p:extLst>
      <p:ext uri="{BB962C8B-B14F-4D97-AF65-F5344CB8AC3E}">
        <p14:creationId xmlns:p14="http://schemas.microsoft.com/office/powerpoint/2010/main" val="37856442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Mohamed </a:t>
            </a:r>
            <a:r>
              <a:rPr lang="en-US" dirty="0" err="1"/>
              <a:t>H</a:t>
            </a:r>
            <a:r>
              <a:rPr lang="en-US" dirty="0" err="1" smtClean="0"/>
              <a:t>aneef</a:t>
            </a:r>
            <a:endParaRPr lang="en-US" dirty="0"/>
          </a:p>
        </p:txBody>
      </p:sp>
      <p:sp>
        <p:nvSpPr>
          <p:cNvPr id="3" name="Content Placeholder 2"/>
          <p:cNvSpPr>
            <a:spLocks noGrp="1"/>
          </p:cNvSpPr>
          <p:nvPr>
            <p:ph idx="1"/>
          </p:nvPr>
        </p:nvSpPr>
        <p:spPr/>
        <p:txBody>
          <a:bodyPr>
            <a:noAutofit/>
          </a:bodyPr>
          <a:lstStyle/>
          <a:p>
            <a:r>
              <a:rPr lang="en-US" sz="2800" dirty="0" smtClean="0"/>
              <a:t>Doctor, who had worked at a Gold Coast Hospital since 2006.</a:t>
            </a:r>
          </a:p>
          <a:p>
            <a:r>
              <a:rPr lang="en-US" sz="2800" dirty="0" smtClean="0"/>
              <a:t>Indian citizen, who had lived and worked in the UK, and had received a temporary skilled worker visa to come to Australia.</a:t>
            </a:r>
          </a:p>
          <a:p>
            <a:r>
              <a:rPr lang="en-US" sz="2800" dirty="0" smtClean="0"/>
              <a:t>He came to Australia with his wife. She returned to India in March 2007 to spend the last months of her pregnancy with her family. Their baby girl was born on 26 June 2007.</a:t>
            </a:r>
            <a:endParaRPr lang="en-US" sz="2800" dirty="0"/>
          </a:p>
        </p:txBody>
      </p:sp>
    </p:spTree>
    <p:extLst>
      <p:ext uri="{BB962C8B-B14F-4D97-AF65-F5344CB8AC3E}">
        <p14:creationId xmlns:p14="http://schemas.microsoft.com/office/powerpoint/2010/main" val="119119353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arrest</a:t>
            </a:r>
            <a:endParaRPr lang="en-US" b="1" dirty="0"/>
          </a:p>
        </p:txBody>
      </p:sp>
      <p:sp>
        <p:nvSpPr>
          <p:cNvPr id="3" name="Content Placeholder 2"/>
          <p:cNvSpPr>
            <a:spLocks noGrp="1"/>
          </p:cNvSpPr>
          <p:nvPr>
            <p:ph idx="1"/>
          </p:nvPr>
        </p:nvSpPr>
        <p:spPr>
          <a:xfrm>
            <a:off x="571500" y="1904999"/>
            <a:ext cx="8001000" cy="4710501"/>
          </a:xfrm>
        </p:spPr>
        <p:txBody>
          <a:bodyPr>
            <a:normAutofit/>
          </a:bodyPr>
          <a:lstStyle/>
          <a:p>
            <a:r>
              <a:rPr lang="en-US" sz="3000" dirty="0" err="1" smtClean="0"/>
              <a:t>Dr</a:t>
            </a:r>
            <a:r>
              <a:rPr lang="en-US" sz="3000" dirty="0" smtClean="0"/>
              <a:t> </a:t>
            </a:r>
            <a:r>
              <a:rPr lang="en-US" sz="3000" dirty="0" err="1" smtClean="0"/>
              <a:t>Haneef</a:t>
            </a:r>
            <a:r>
              <a:rPr lang="en-US" sz="3000" dirty="0" smtClean="0"/>
              <a:t> was arrested at Brisbane airport on 2 July 2007.</a:t>
            </a:r>
          </a:p>
          <a:p>
            <a:r>
              <a:rPr lang="en-US" sz="3000" dirty="0" smtClean="0"/>
              <a:t>UK intelligence officers believed the </a:t>
            </a:r>
            <a:r>
              <a:rPr lang="en-US" sz="3000" dirty="0" err="1" smtClean="0"/>
              <a:t>Haneef</a:t>
            </a:r>
            <a:r>
              <a:rPr lang="en-US" sz="3000" dirty="0" smtClean="0"/>
              <a:t> was linked to the Glasgow Airport incident.</a:t>
            </a:r>
          </a:p>
          <a:p>
            <a:r>
              <a:rPr lang="en-US" sz="3000" dirty="0" smtClean="0"/>
              <a:t>He was arrested and detained under the </a:t>
            </a:r>
            <a:r>
              <a:rPr lang="en-US" sz="3000" i="1" dirty="0" smtClean="0"/>
              <a:t>Anti-Terrorism Act (No. 2) 2005</a:t>
            </a:r>
            <a:r>
              <a:rPr lang="en-US" sz="3000" dirty="0" smtClean="0"/>
              <a:t> (</a:t>
            </a:r>
            <a:r>
              <a:rPr lang="en-US" sz="3000" dirty="0" err="1" smtClean="0"/>
              <a:t>Cth</a:t>
            </a:r>
            <a:r>
              <a:rPr lang="en-US" sz="3000" dirty="0" smtClean="0"/>
              <a:t>). </a:t>
            </a:r>
          </a:p>
          <a:p>
            <a:r>
              <a:rPr lang="en-US" sz="1600" dirty="0">
                <a:hlinkClick r:id="rId2"/>
              </a:rPr>
              <a:t>http://video.au.msn.com/watch/video/exclusive-interview-with-mohamed-haneef/xqtki2n?cpkey=21c707f7-8ab4-4e48-be97-</a:t>
            </a:r>
            <a:r>
              <a:rPr lang="en-US" sz="1600" dirty="0" smtClean="0">
                <a:hlinkClick r:id="rId2"/>
              </a:rPr>
              <a:t>8c20333a03b9</a:t>
            </a:r>
            <a:endParaRPr lang="en-US" sz="1600" dirty="0" smtClean="0"/>
          </a:p>
          <a:p>
            <a:endParaRPr lang="en-US" dirty="0"/>
          </a:p>
        </p:txBody>
      </p:sp>
    </p:spTree>
    <p:extLst>
      <p:ext uri="{BB962C8B-B14F-4D97-AF65-F5344CB8AC3E}">
        <p14:creationId xmlns:p14="http://schemas.microsoft.com/office/powerpoint/2010/main" val="415563072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800" b="1" i="1" dirty="0"/>
              <a:t>Anti-Terrorism Act (No. 2) 2005</a:t>
            </a:r>
            <a:r>
              <a:rPr lang="en-US" sz="3800" b="1" dirty="0"/>
              <a:t> (</a:t>
            </a:r>
            <a:r>
              <a:rPr lang="en-US" sz="3800" b="1" dirty="0" err="1"/>
              <a:t>Cth</a:t>
            </a:r>
            <a:r>
              <a:rPr lang="en-US" sz="3800" b="1" dirty="0"/>
              <a:t>)</a:t>
            </a:r>
          </a:p>
        </p:txBody>
      </p:sp>
      <p:sp>
        <p:nvSpPr>
          <p:cNvPr id="3" name="Content Placeholder 2"/>
          <p:cNvSpPr>
            <a:spLocks noGrp="1"/>
          </p:cNvSpPr>
          <p:nvPr>
            <p:ph idx="1"/>
          </p:nvPr>
        </p:nvSpPr>
        <p:spPr>
          <a:xfrm>
            <a:off x="571500" y="1905000"/>
            <a:ext cx="8001000" cy="4654674"/>
          </a:xfrm>
        </p:spPr>
        <p:txBody>
          <a:bodyPr>
            <a:normAutofit fontScale="92500"/>
          </a:bodyPr>
          <a:lstStyle/>
          <a:p>
            <a:r>
              <a:rPr lang="en-US" sz="3000" dirty="0" smtClean="0"/>
              <a:t>Passed by </a:t>
            </a:r>
            <a:r>
              <a:rPr lang="en-US" sz="3000" dirty="0"/>
              <a:t>F</a:t>
            </a:r>
            <a:r>
              <a:rPr lang="en-US" sz="3000" dirty="0" smtClean="0"/>
              <a:t>ederal Government in December 2005</a:t>
            </a:r>
          </a:p>
          <a:p>
            <a:r>
              <a:rPr lang="en-US" sz="3000" dirty="0" smtClean="0"/>
              <a:t>Intention: protect Australia from terrorist acts.</a:t>
            </a:r>
          </a:p>
          <a:p>
            <a:r>
              <a:rPr lang="en-US" sz="3000" dirty="0" smtClean="0"/>
              <a:t>Highly controversial, significant public and political debate.</a:t>
            </a:r>
          </a:p>
          <a:p>
            <a:r>
              <a:rPr lang="en-US" sz="3000" dirty="0" err="1" smtClean="0"/>
              <a:t>Criticised</a:t>
            </a:r>
            <a:r>
              <a:rPr lang="en-US" sz="3000" dirty="0" smtClean="0"/>
              <a:t> for being rushed, failing to follow usual procedure of parliamentary debate and community consultation.</a:t>
            </a:r>
          </a:p>
          <a:p>
            <a:endParaRPr lang="en-US" dirty="0" smtClean="0"/>
          </a:p>
          <a:p>
            <a:endParaRPr lang="en-US" dirty="0"/>
          </a:p>
        </p:txBody>
      </p:sp>
    </p:spTree>
    <p:extLst>
      <p:ext uri="{BB962C8B-B14F-4D97-AF65-F5344CB8AC3E}">
        <p14:creationId xmlns:p14="http://schemas.microsoft.com/office/powerpoint/2010/main" val="86744366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Departure from accepted standards</a:t>
            </a:r>
            <a:endParaRPr lang="en-US" sz="4000" b="1" dirty="0"/>
          </a:p>
        </p:txBody>
      </p:sp>
      <p:sp>
        <p:nvSpPr>
          <p:cNvPr id="3" name="Content Placeholder 2"/>
          <p:cNvSpPr>
            <a:spLocks noGrp="1"/>
          </p:cNvSpPr>
          <p:nvPr>
            <p:ph idx="1"/>
          </p:nvPr>
        </p:nvSpPr>
        <p:spPr>
          <a:xfrm>
            <a:off x="571500" y="1904999"/>
            <a:ext cx="8001000" cy="4822155"/>
          </a:xfrm>
        </p:spPr>
        <p:txBody>
          <a:bodyPr>
            <a:normAutofit lnSpcReduction="10000"/>
          </a:bodyPr>
          <a:lstStyle/>
          <a:p>
            <a:r>
              <a:rPr lang="en-US" sz="3000" dirty="0" smtClean="0"/>
              <a:t>Schedule 4 amended the Criminal Code 1995 (</a:t>
            </a:r>
            <a:r>
              <a:rPr lang="en-US" sz="3000" dirty="0" err="1" smtClean="0"/>
              <a:t>Cth</a:t>
            </a:r>
            <a:r>
              <a:rPr lang="en-US" sz="3000" dirty="0" smtClean="0"/>
              <a:t>)</a:t>
            </a:r>
          </a:p>
          <a:p>
            <a:r>
              <a:rPr lang="en-US" sz="3000" dirty="0" smtClean="0"/>
              <a:t>Introduced ‘preventative detention’, which allowed individuals to be detained for short periods without evidence or charge.</a:t>
            </a:r>
          </a:p>
          <a:p>
            <a:r>
              <a:rPr lang="en-US" sz="3000" dirty="0" smtClean="0"/>
              <a:t>Intended to ‘prevent an imminent terrorist attack’ </a:t>
            </a:r>
          </a:p>
          <a:p>
            <a:r>
              <a:rPr lang="en-US" sz="3000" dirty="0"/>
              <a:t>o</a:t>
            </a:r>
            <a:r>
              <a:rPr lang="en-US" sz="3000" dirty="0" smtClean="0"/>
              <a:t>r </a:t>
            </a:r>
            <a:r>
              <a:rPr lang="en-US" sz="3000" dirty="0" smtClean="0"/>
              <a:t>to preserve evidence relating to a terror attack.</a:t>
            </a:r>
          </a:p>
          <a:p>
            <a:endParaRPr lang="en-US" dirty="0"/>
          </a:p>
        </p:txBody>
      </p:sp>
    </p:spTree>
    <p:extLst>
      <p:ext uri="{BB962C8B-B14F-4D97-AF65-F5344CB8AC3E}">
        <p14:creationId xmlns:p14="http://schemas.microsoft.com/office/powerpoint/2010/main" val="30767319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Preventative detention</a:t>
            </a:r>
            <a:endParaRPr lang="en-US" dirty="0"/>
          </a:p>
        </p:txBody>
      </p:sp>
      <p:sp>
        <p:nvSpPr>
          <p:cNvPr id="3" name="Content Placeholder 2"/>
          <p:cNvSpPr>
            <a:spLocks noGrp="1"/>
          </p:cNvSpPr>
          <p:nvPr>
            <p:ph idx="1"/>
          </p:nvPr>
        </p:nvSpPr>
        <p:spPr>
          <a:xfrm>
            <a:off x="571500" y="1660854"/>
            <a:ext cx="8001000" cy="4968604"/>
          </a:xfrm>
        </p:spPr>
        <p:txBody>
          <a:bodyPr>
            <a:noAutofit/>
          </a:bodyPr>
          <a:lstStyle/>
          <a:p>
            <a:r>
              <a:rPr lang="en-US" sz="2800" dirty="0" smtClean="0"/>
              <a:t>The detainee can contact:</a:t>
            </a:r>
          </a:p>
          <a:p>
            <a:pPr lvl="1"/>
            <a:r>
              <a:rPr lang="en-US" sz="2600" dirty="0" smtClean="0"/>
              <a:t>Their lawyer</a:t>
            </a:r>
          </a:p>
          <a:p>
            <a:pPr lvl="1"/>
            <a:r>
              <a:rPr lang="en-US" sz="2600" dirty="0" smtClean="0"/>
              <a:t>One family/ household member</a:t>
            </a:r>
          </a:p>
          <a:p>
            <a:pPr lvl="1"/>
            <a:r>
              <a:rPr lang="en-US" sz="2600" dirty="0" smtClean="0"/>
              <a:t>Their employer</a:t>
            </a:r>
          </a:p>
          <a:p>
            <a:pPr lvl="1"/>
            <a:r>
              <a:rPr lang="en-US" sz="2600" dirty="0" smtClean="0"/>
              <a:t>One employee/ business partner</a:t>
            </a:r>
          </a:p>
          <a:p>
            <a:r>
              <a:rPr lang="en-US" sz="2800" dirty="0" smtClean="0"/>
              <a:t>They are allowed to say that they are safe and cannot be contacted.</a:t>
            </a:r>
          </a:p>
          <a:p>
            <a:r>
              <a:rPr lang="en-US" sz="2800" dirty="0" smtClean="0"/>
              <a:t>They can not say that they are being held in preventative detention.</a:t>
            </a:r>
            <a:endParaRPr lang="en-US" sz="2800" dirty="0"/>
          </a:p>
        </p:txBody>
      </p:sp>
    </p:spTree>
    <p:extLst>
      <p:ext uri="{BB962C8B-B14F-4D97-AF65-F5344CB8AC3E}">
        <p14:creationId xmlns:p14="http://schemas.microsoft.com/office/powerpoint/2010/main" val="353525665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for the rest of term</a:t>
            </a:r>
            <a:endParaRPr lang="en-US" dirty="0"/>
          </a:p>
        </p:txBody>
      </p:sp>
      <p:sp>
        <p:nvSpPr>
          <p:cNvPr id="3" name="Content Placeholder 2"/>
          <p:cNvSpPr>
            <a:spLocks noGrp="1"/>
          </p:cNvSpPr>
          <p:nvPr>
            <p:ph idx="1"/>
          </p:nvPr>
        </p:nvSpPr>
        <p:spPr/>
        <p:txBody>
          <a:bodyPr>
            <a:normAutofit/>
          </a:bodyPr>
          <a:lstStyle/>
          <a:p>
            <a:r>
              <a:rPr lang="en-US" sz="3000" b="1" dirty="0" smtClean="0"/>
              <a:t>Week 8: </a:t>
            </a:r>
            <a:r>
              <a:rPr lang="en-US" sz="3000" dirty="0" err="1" smtClean="0"/>
              <a:t>Haneef</a:t>
            </a:r>
            <a:endParaRPr lang="en-US" sz="3000" dirty="0" smtClean="0"/>
          </a:p>
          <a:p>
            <a:r>
              <a:rPr lang="en-US" sz="3000" b="1" dirty="0" smtClean="0"/>
              <a:t>Thursday 8 September</a:t>
            </a:r>
            <a:r>
              <a:rPr lang="en-US" sz="3000" dirty="0" smtClean="0"/>
              <a:t>: Last lesson on OMCGs, revision class at lunch time.</a:t>
            </a:r>
          </a:p>
          <a:p>
            <a:r>
              <a:rPr lang="en-US" sz="3000" b="1" dirty="0" smtClean="0"/>
              <a:t>Week 9</a:t>
            </a:r>
            <a:r>
              <a:rPr lang="en-US" sz="3000" dirty="0" smtClean="0"/>
              <a:t>: Exam week</a:t>
            </a:r>
          </a:p>
          <a:p>
            <a:r>
              <a:rPr lang="en-US" sz="3000" b="1" dirty="0" smtClean="0"/>
              <a:t>Week 10</a:t>
            </a:r>
            <a:r>
              <a:rPr lang="en-US" sz="3000" dirty="0" smtClean="0"/>
              <a:t>: </a:t>
            </a:r>
            <a:r>
              <a:rPr lang="en-US" sz="3000" dirty="0" err="1" smtClean="0"/>
              <a:t>Haneef</a:t>
            </a:r>
            <a:endParaRPr lang="en-US" sz="3000" dirty="0" smtClean="0"/>
          </a:p>
          <a:p>
            <a:r>
              <a:rPr lang="en-US" sz="3000" dirty="0" smtClean="0"/>
              <a:t>Holidays!</a:t>
            </a:r>
            <a:endParaRPr lang="en-US" sz="3000" dirty="0"/>
          </a:p>
        </p:txBody>
      </p:sp>
    </p:spTree>
    <p:extLst>
      <p:ext uri="{BB962C8B-B14F-4D97-AF65-F5344CB8AC3E}">
        <p14:creationId xmlns:p14="http://schemas.microsoft.com/office/powerpoint/2010/main" val="2205495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Supporting terrorism</a:t>
            </a:r>
            <a:endParaRPr lang="en-US" dirty="0"/>
          </a:p>
        </p:txBody>
      </p:sp>
      <p:sp>
        <p:nvSpPr>
          <p:cNvPr id="3" name="Content Placeholder 2"/>
          <p:cNvSpPr>
            <a:spLocks noGrp="1"/>
          </p:cNvSpPr>
          <p:nvPr>
            <p:ph idx="1"/>
          </p:nvPr>
        </p:nvSpPr>
        <p:spPr/>
        <p:txBody>
          <a:bodyPr>
            <a:normAutofit/>
          </a:bodyPr>
          <a:lstStyle/>
          <a:p>
            <a:r>
              <a:rPr lang="en-US" sz="3000" dirty="0" smtClean="0"/>
              <a:t>New section added to the Criminal Code:     s. 103.2(1)(b)</a:t>
            </a:r>
          </a:p>
          <a:p>
            <a:r>
              <a:rPr lang="en-US" sz="3000" dirty="0" smtClean="0"/>
              <a:t>New crime with severe punishment for supporting terrorism, or</a:t>
            </a:r>
          </a:p>
          <a:p>
            <a:r>
              <a:rPr lang="en-US" sz="3000" dirty="0"/>
              <a:t>r</a:t>
            </a:r>
            <a:r>
              <a:rPr lang="en-US" sz="3000" dirty="0" smtClean="0"/>
              <a:t>ecklessly </a:t>
            </a:r>
            <a:r>
              <a:rPr lang="en-US" sz="3000" dirty="0" smtClean="0"/>
              <a:t>providing funds to potential terrorists. </a:t>
            </a:r>
            <a:endParaRPr lang="en-US" sz="3000" dirty="0"/>
          </a:p>
        </p:txBody>
      </p:sp>
    </p:spTree>
    <p:extLst>
      <p:ext uri="{BB962C8B-B14F-4D97-AF65-F5344CB8AC3E}">
        <p14:creationId xmlns:p14="http://schemas.microsoft.com/office/powerpoint/2010/main" val="2719081027"/>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brief</a:t>
            </a:r>
            <a:endParaRPr lang="en-US" dirty="0"/>
          </a:p>
        </p:txBody>
      </p:sp>
      <p:sp>
        <p:nvSpPr>
          <p:cNvPr id="3" name="Content Placeholder 2"/>
          <p:cNvSpPr>
            <a:spLocks noGrp="1"/>
          </p:cNvSpPr>
          <p:nvPr>
            <p:ph idx="1"/>
          </p:nvPr>
        </p:nvSpPr>
        <p:spPr/>
        <p:txBody>
          <a:bodyPr>
            <a:normAutofit/>
          </a:bodyPr>
          <a:lstStyle/>
          <a:p>
            <a:r>
              <a:rPr lang="en-US" sz="3200" dirty="0" err="1" smtClean="0"/>
              <a:t>Muhamed</a:t>
            </a:r>
            <a:r>
              <a:rPr lang="en-US" sz="3200" dirty="0" smtClean="0"/>
              <a:t> </a:t>
            </a:r>
            <a:r>
              <a:rPr lang="en-US" sz="3200" dirty="0" err="1" smtClean="0"/>
              <a:t>Haneef</a:t>
            </a:r>
            <a:r>
              <a:rPr lang="en-US" sz="3200" dirty="0" smtClean="0"/>
              <a:t> is an Indian doctor who was wrongly accused of participating in terrorism in 2007.</a:t>
            </a:r>
          </a:p>
          <a:p>
            <a:r>
              <a:rPr lang="en-US" sz="3200" dirty="0" smtClean="0"/>
              <a:t>He was charged under new terrorism laws.</a:t>
            </a:r>
          </a:p>
          <a:p>
            <a:r>
              <a:rPr lang="en-US" sz="3200" dirty="0" smtClean="0"/>
              <a:t>He spent almost a month in prison before the charges against him were withdrawn.</a:t>
            </a:r>
          </a:p>
          <a:p>
            <a:endParaRPr lang="en-US" dirty="0"/>
          </a:p>
        </p:txBody>
      </p:sp>
    </p:spTree>
    <p:extLst>
      <p:ext uri="{BB962C8B-B14F-4D97-AF65-F5344CB8AC3E}">
        <p14:creationId xmlns:p14="http://schemas.microsoft.com/office/powerpoint/2010/main" val="24533859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brief…</a:t>
            </a:r>
            <a:endParaRPr lang="en-US" dirty="0"/>
          </a:p>
        </p:txBody>
      </p:sp>
      <p:sp>
        <p:nvSpPr>
          <p:cNvPr id="3" name="Content Placeholder 2"/>
          <p:cNvSpPr>
            <a:spLocks noGrp="1"/>
          </p:cNvSpPr>
          <p:nvPr>
            <p:ph idx="1"/>
          </p:nvPr>
        </p:nvSpPr>
        <p:spPr/>
        <p:txBody>
          <a:bodyPr>
            <a:normAutofit/>
          </a:bodyPr>
          <a:lstStyle/>
          <a:p>
            <a:r>
              <a:rPr lang="en-US" sz="3200" dirty="0"/>
              <a:t>He was then released but his visa was cancelled, forcing him to leave </a:t>
            </a:r>
            <a:r>
              <a:rPr lang="en-US" sz="3200" dirty="0" smtClean="0"/>
              <a:t>Australia.</a:t>
            </a:r>
            <a:endParaRPr lang="en-US" sz="3200" dirty="0"/>
          </a:p>
          <a:p>
            <a:r>
              <a:rPr lang="en-US" sz="3200" dirty="0" smtClean="0"/>
              <a:t>The Federal Court later returned his visa, allowing </a:t>
            </a:r>
            <a:r>
              <a:rPr lang="en-US" sz="3200" dirty="0" err="1" smtClean="0"/>
              <a:t>Haneef</a:t>
            </a:r>
            <a:r>
              <a:rPr lang="en-US" sz="3200" dirty="0" smtClean="0"/>
              <a:t> to return to the country.</a:t>
            </a:r>
          </a:p>
          <a:p>
            <a:r>
              <a:rPr lang="en-US" sz="3200" dirty="0" smtClean="0"/>
              <a:t>He then successfully brought a claim for compensation against the Australian government, receiving a ‘substantial’ sum.</a:t>
            </a:r>
            <a:endParaRPr lang="en-US" sz="3200" dirty="0"/>
          </a:p>
        </p:txBody>
      </p:sp>
    </p:spTree>
    <p:extLst>
      <p:ext uri="{BB962C8B-B14F-4D97-AF65-F5344CB8AC3E}">
        <p14:creationId xmlns:p14="http://schemas.microsoft.com/office/powerpoint/2010/main" val="2032639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smh.com.au/ffximage/2008/04/04/haneef_narrowweb__300x331,0.jpg">
            <a:hlinkClick r:id="rId2" tgtFrame="_blank"/>
          </p:cNvPr>
          <p:cNvPicPr/>
          <p:nvPr/>
        </p:nvPicPr>
        <p:blipFill>
          <a:blip r:embed="rId3" cstate="print"/>
          <a:srcRect/>
          <a:stretch>
            <a:fillRect/>
          </a:stretch>
        </p:blipFill>
        <p:spPr bwMode="auto">
          <a:xfrm>
            <a:off x="1939744" y="530357"/>
            <a:ext cx="5288936" cy="6099101"/>
          </a:xfrm>
          <a:prstGeom prst="rect">
            <a:avLst/>
          </a:prstGeom>
          <a:noFill/>
          <a:ln w="9525">
            <a:noFill/>
            <a:miter lim="800000"/>
            <a:headEnd/>
            <a:tailEnd/>
          </a:ln>
        </p:spPr>
      </p:pic>
    </p:spTree>
    <p:extLst>
      <p:ext uri="{BB962C8B-B14F-4D97-AF65-F5344CB8AC3E}">
        <p14:creationId xmlns:p14="http://schemas.microsoft.com/office/powerpoint/2010/main" val="37885191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climate of terror</a:t>
            </a:r>
            <a:endParaRPr lang="en-US" dirty="0"/>
          </a:p>
        </p:txBody>
      </p:sp>
      <p:sp>
        <p:nvSpPr>
          <p:cNvPr id="3" name="Content Placeholder 2"/>
          <p:cNvSpPr>
            <a:spLocks noGrp="1"/>
          </p:cNvSpPr>
          <p:nvPr>
            <p:ph idx="1"/>
          </p:nvPr>
        </p:nvSpPr>
        <p:spPr>
          <a:xfrm>
            <a:off x="571500" y="1688767"/>
            <a:ext cx="8001000" cy="4926734"/>
          </a:xfrm>
        </p:spPr>
        <p:txBody>
          <a:bodyPr>
            <a:normAutofit/>
          </a:bodyPr>
          <a:lstStyle/>
          <a:p>
            <a:r>
              <a:rPr lang="en-US" sz="3200" dirty="0" smtClean="0"/>
              <a:t>Terrorism: </a:t>
            </a:r>
          </a:p>
          <a:p>
            <a:pPr lvl="1"/>
            <a:r>
              <a:rPr lang="en-AU" sz="3000" dirty="0" smtClean="0"/>
              <a:t>violent </a:t>
            </a:r>
            <a:r>
              <a:rPr lang="en-AU" sz="3000" dirty="0"/>
              <a:t>acts </a:t>
            </a:r>
            <a:r>
              <a:rPr lang="en-AU" sz="3000" dirty="0" smtClean="0"/>
              <a:t>intended </a:t>
            </a:r>
            <a:r>
              <a:rPr lang="en-AU" sz="3000" dirty="0"/>
              <a:t>to create </a:t>
            </a:r>
            <a:r>
              <a:rPr lang="en-AU" sz="3000" dirty="0" smtClean="0"/>
              <a:t>fear, </a:t>
            </a:r>
          </a:p>
          <a:p>
            <a:pPr lvl="1"/>
            <a:r>
              <a:rPr lang="en-AU" sz="3000" dirty="0" smtClean="0"/>
              <a:t>which are </a:t>
            </a:r>
            <a:r>
              <a:rPr lang="en-AU" sz="3000" dirty="0"/>
              <a:t>perpetrated for a religious, political or ideological goal, and </a:t>
            </a:r>
            <a:endParaRPr lang="en-AU" sz="3000" dirty="0" smtClean="0"/>
          </a:p>
          <a:p>
            <a:pPr lvl="1"/>
            <a:r>
              <a:rPr lang="en-AU" sz="3000" dirty="0" smtClean="0"/>
              <a:t>deliberately </a:t>
            </a:r>
            <a:r>
              <a:rPr lang="en-AU" sz="3000" dirty="0"/>
              <a:t>target or disregard the safety </a:t>
            </a:r>
            <a:r>
              <a:rPr lang="en-AU" sz="3000" dirty="0" smtClean="0"/>
              <a:t>of civilians.</a:t>
            </a:r>
          </a:p>
          <a:p>
            <a:r>
              <a:rPr lang="en-AU" sz="3200" dirty="0" smtClean="0"/>
              <a:t>Terrorism is not a defined term in criminal law.</a:t>
            </a:r>
            <a:endParaRPr lang="en-AU" sz="3200" dirty="0"/>
          </a:p>
          <a:p>
            <a:endParaRPr lang="en-US" dirty="0" smtClean="0"/>
          </a:p>
          <a:p>
            <a:endParaRPr lang="en-US" dirty="0"/>
          </a:p>
        </p:txBody>
      </p:sp>
    </p:spTree>
    <p:extLst>
      <p:ext uri="{BB962C8B-B14F-4D97-AF65-F5344CB8AC3E}">
        <p14:creationId xmlns:p14="http://schemas.microsoft.com/office/powerpoint/2010/main" val="5387395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history of terror</a:t>
            </a:r>
            <a:endParaRPr lang="en-US" dirty="0"/>
          </a:p>
        </p:txBody>
      </p:sp>
      <p:sp>
        <p:nvSpPr>
          <p:cNvPr id="3" name="Content Placeholder 2"/>
          <p:cNvSpPr>
            <a:spLocks noGrp="1"/>
          </p:cNvSpPr>
          <p:nvPr>
            <p:ph idx="1"/>
          </p:nvPr>
        </p:nvSpPr>
        <p:spPr>
          <a:xfrm>
            <a:off x="571500" y="1905000"/>
            <a:ext cx="8001000" cy="4953000"/>
          </a:xfrm>
        </p:spPr>
        <p:txBody>
          <a:bodyPr>
            <a:normAutofit lnSpcReduction="10000"/>
          </a:bodyPr>
          <a:lstStyle/>
          <a:p>
            <a:r>
              <a:rPr lang="en-US" sz="3200" dirty="0" smtClean="0"/>
              <a:t>Terrorism is not a new phenomenon</a:t>
            </a:r>
            <a:r>
              <a:rPr lang="en-US" sz="3200" dirty="0" smtClean="0"/>
              <a:t>.</a:t>
            </a:r>
          </a:p>
          <a:p>
            <a:r>
              <a:rPr lang="en-US" sz="3200" dirty="0" smtClean="0"/>
              <a:t>It dates back to the first </a:t>
            </a:r>
            <a:r>
              <a:rPr lang="en-US" sz="3200" dirty="0" err="1" smtClean="0"/>
              <a:t>centrury</a:t>
            </a:r>
            <a:r>
              <a:rPr lang="en-US" sz="3200" dirty="0" smtClean="0"/>
              <a:t> AD.</a:t>
            </a:r>
          </a:p>
          <a:p>
            <a:r>
              <a:rPr lang="en-US" sz="3200" dirty="0" smtClean="0"/>
              <a:t>There was significant terrorism during the French Revolution.</a:t>
            </a:r>
          </a:p>
          <a:p>
            <a:r>
              <a:rPr lang="en-US" sz="3200" dirty="0" smtClean="0"/>
              <a:t>IRA used terrorism in Ireland since 1969 to oppose British rule.</a:t>
            </a:r>
          </a:p>
          <a:p>
            <a:r>
              <a:rPr lang="en-US" sz="3200" dirty="0" smtClean="0"/>
              <a:t>Country with the greatest number of terrorist incidents is India.</a:t>
            </a:r>
          </a:p>
          <a:p>
            <a:endParaRPr lang="en-US" dirty="0" smtClean="0"/>
          </a:p>
          <a:p>
            <a:endParaRPr lang="en-US" dirty="0"/>
          </a:p>
        </p:txBody>
      </p:sp>
    </p:spTree>
    <p:extLst>
      <p:ext uri="{BB962C8B-B14F-4D97-AF65-F5344CB8AC3E}">
        <p14:creationId xmlns:p14="http://schemas.microsoft.com/office/powerpoint/2010/main" val="39310230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Terrorism in Australia</a:t>
            </a:r>
            <a:endParaRPr lang="en-US" dirty="0"/>
          </a:p>
        </p:txBody>
      </p:sp>
      <p:sp>
        <p:nvSpPr>
          <p:cNvPr id="3" name="Content Placeholder 2"/>
          <p:cNvSpPr>
            <a:spLocks noGrp="1"/>
          </p:cNvSpPr>
          <p:nvPr>
            <p:ph idx="1"/>
          </p:nvPr>
        </p:nvSpPr>
        <p:spPr/>
        <p:txBody>
          <a:bodyPr>
            <a:normAutofit/>
          </a:bodyPr>
          <a:lstStyle/>
          <a:p>
            <a:r>
              <a:rPr lang="en-US" sz="3000" dirty="0" smtClean="0"/>
              <a:t>Does Australia have a terrorism problem?</a:t>
            </a:r>
          </a:p>
          <a:p>
            <a:r>
              <a:rPr lang="en-US" sz="3000" dirty="0" smtClean="0"/>
              <a:t>Do we need strict laws targeting terrorists?</a:t>
            </a:r>
          </a:p>
          <a:p>
            <a:r>
              <a:rPr lang="en-US" sz="3000" dirty="0" smtClean="0"/>
              <a:t>Review the handouts on terrorism and attempted terrorism incidents in Australia.</a:t>
            </a:r>
            <a:endParaRPr lang="en-US" sz="3000" dirty="0"/>
          </a:p>
        </p:txBody>
      </p:sp>
    </p:spTree>
    <p:extLst>
      <p:ext uri="{BB962C8B-B14F-4D97-AF65-F5344CB8AC3E}">
        <p14:creationId xmlns:p14="http://schemas.microsoft.com/office/powerpoint/2010/main" val="140526452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11 September 2001</a:t>
            </a:r>
            <a:endParaRPr lang="en-US" dirty="0"/>
          </a:p>
        </p:txBody>
      </p:sp>
      <p:sp>
        <p:nvSpPr>
          <p:cNvPr id="3" name="Content Placeholder 2"/>
          <p:cNvSpPr>
            <a:spLocks noGrp="1"/>
          </p:cNvSpPr>
          <p:nvPr>
            <p:ph idx="1"/>
          </p:nvPr>
        </p:nvSpPr>
        <p:spPr/>
        <p:txBody>
          <a:bodyPr>
            <a:normAutofit fontScale="92500" lnSpcReduction="10000"/>
          </a:bodyPr>
          <a:lstStyle/>
          <a:p>
            <a:r>
              <a:rPr lang="en-US" sz="3200" dirty="0" smtClean="0"/>
              <a:t>Why did it have such an impact?</a:t>
            </a:r>
          </a:p>
          <a:p>
            <a:r>
              <a:rPr lang="en-US" sz="3200" dirty="0" smtClean="0"/>
              <a:t>We watched it happen in real time. We experienced the disbelief and confusion, the anger and fear.</a:t>
            </a:r>
          </a:p>
          <a:p>
            <a:r>
              <a:rPr lang="en-US" sz="3200" dirty="0" smtClean="0"/>
              <a:t>We related to </a:t>
            </a:r>
            <a:r>
              <a:rPr lang="en-US" sz="3200" dirty="0" smtClean="0"/>
              <a:t>the US more </a:t>
            </a:r>
            <a:r>
              <a:rPr lang="en-US" sz="3200" dirty="0" smtClean="0"/>
              <a:t>closely than to people in other countries. </a:t>
            </a:r>
          </a:p>
          <a:p>
            <a:r>
              <a:rPr lang="en-US" sz="3200" dirty="0" smtClean="0"/>
              <a:t>Media and social media.</a:t>
            </a:r>
            <a:endParaRPr lang="en-US" sz="3200" dirty="0" smtClean="0"/>
          </a:p>
          <a:p>
            <a:endParaRPr lang="en-US" dirty="0"/>
          </a:p>
        </p:txBody>
      </p:sp>
    </p:spTree>
    <p:extLst>
      <p:ext uri="{BB962C8B-B14F-4D97-AF65-F5344CB8AC3E}">
        <p14:creationId xmlns:p14="http://schemas.microsoft.com/office/powerpoint/2010/main" val="193922745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Travelogue">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Travelogue">
      <a:majorFont>
        <a:latin typeface="Calisto MT"/>
        <a:ea typeface=""/>
        <a:cs typeface=""/>
        <a:font script="Jpan" typeface="ＭＳ 明朝"/>
        <a:font script="Hans" typeface="宋体"/>
        <a:font script="Hant" typeface="新細明體"/>
      </a:majorFont>
      <a:minorFont>
        <a:latin typeface="Calisto MT"/>
        <a:ea typeface=""/>
        <a:cs typeface=""/>
        <a:font script="Jpan" typeface="ＭＳ 明朝"/>
        <a:font script="Hans" typeface="宋体"/>
        <a:font script="Hant" typeface="新細明體"/>
      </a:minorFont>
    </a:fontScheme>
    <a:fmtScheme name="Travelogue">
      <a:fillStyleLst>
        <a:solidFill>
          <a:schemeClr val="phClr"/>
        </a:solidFill>
        <a:blipFill rotWithShape="1">
          <a:blip xmlns:r="http://schemas.openxmlformats.org/officeDocument/2006/relationships" r:embed="rId1">
            <a:duotone>
              <a:schemeClr val="phClr">
                <a:shade val="20000"/>
                <a:satMod val="130000"/>
              </a:schemeClr>
              <a:schemeClr val="phClr">
                <a:tint val="80000"/>
                <a:satMod val="150000"/>
              </a:schemeClr>
            </a:duotone>
          </a:blip>
          <a:tile tx="0" ty="0" sx="50000" sy="50000" flip="none" algn="tl"/>
        </a:blipFill>
        <a:blipFill rotWithShape="1">
          <a:blip xmlns:r="http://schemas.openxmlformats.org/officeDocument/2006/relationships" r:embed="rId2">
            <a:duotone>
              <a:schemeClr val="phClr">
                <a:shade val="20000"/>
                <a:satMod val="130000"/>
              </a:schemeClr>
              <a:schemeClr val="phClr">
                <a:tint val="80000"/>
                <a:satMod val="150000"/>
              </a:schemeClr>
            </a:duotone>
          </a:blip>
          <a:tile tx="0" ty="0" sx="50000" sy="50000" flip="none" algn="tl"/>
        </a:blip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6600000" sx="102000" sy="102000" rotWithShape="0">
              <a:srgbClr val="000000">
                <a:alpha val="35000"/>
              </a:srgbClr>
            </a:outerShdw>
          </a:effectLst>
        </a:effectStyle>
        <a:effectStyle>
          <a:effectLst>
            <a:outerShdw blurRad="88900" dist="63500" dir="2400000" rotWithShape="0">
              <a:srgbClr val="000000">
                <a:alpha val="50000"/>
              </a:srgbClr>
            </a:outerShdw>
          </a:effectLst>
          <a:scene3d>
            <a:camera prst="orthographicFront">
              <a:rot lat="0" lon="0" rev="0"/>
            </a:camera>
            <a:lightRig rig="sunset" dir="t">
              <a:rot lat="0" lon="0" rev="4200000"/>
            </a:lightRig>
          </a:scene3d>
          <a:sp3d>
            <a:bevelT w="63500" h="25400" prst="coolSlant"/>
          </a:sp3d>
        </a:effectStyle>
      </a:effectStyleLst>
      <a:bgFillStyleLst>
        <a:solidFill>
          <a:schemeClr val="phClr"/>
        </a:solidFill>
        <a:gradFill rotWithShape="1">
          <a:gsLst>
            <a:gs pos="0">
              <a:schemeClr val="phClr">
                <a:tint val="50000"/>
                <a:shade val="90000"/>
                <a:hueMod val="85000"/>
                <a:satMod val="300000"/>
                <a:lumMod val="100000"/>
              </a:schemeClr>
            </a:gs>
            <a:gs pos="40000">
              <a:schemeClr val="phClr">
                <a:tint val="45000"/>
                <a:shade val="99000"/>
                <a:hueMod val="95000"/>
                <a:satMod val="300000"/>
                <a:lumMod val="100000"/>
              </a:schemeClr>
            </a:gs>
            <a:gs pos="100000">
              <a:schemeClr val="phClr">
                <a:shade val="20000"/>
                <a:hueMod val="95000"/>
                <a:satMod val="255000"/>
                <a:lumMod val="100000"/>
              </a:schemeClr>
            </a:gs>
          </a:gsLst>
          <a:path path="circle">
            <a:fillToRect l="50000" t="-80000" r="50000" b="180000"/>
          </a:path>
        </a:gradFill>
        <a:gradFill rotWithShape="1">
          <a:gsLst>
            <a:gs pos="0">
              <a:schemeClr val="phClr">
                <a:tint val="70000"/>
                <a:satMod val="2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Travelogue.thmx</Template>
  <TotalTime>371</TotalTime>
  <Words>797</Words>
  <Application>Microsoft Macintosh PowerPoint</Application>
  <PresentationFormat>On-screen Show (4:3)</PresentationFormat>
  <Paragraphs>87</Paragraphs>
  <Slides>20</Slides>
  <Notes>3</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Travelogue</vt:lpstr>
      <vt:lpstr>Muhamed Haneef</vt:lpstr>
      <vt:lpstr>Plan for the rest of term</vt:lpstr>
      <vt:lpstr>In brief</vt:lpstr>
      <vt:lpstr>In brief…</vt:lpstr>
      <vt:lpstr>PowerPoint Presentation</vt:lpstr>
      <vt:lpstr>A climate of terror</vt:lpstr>
      <vt:lpstr>A history of terror</vt:lpstr>
      <vt:lpstr>Terrorism in Australia</vt:lpstr>
      <vt:lpstr>11 September 2001</vt:lpstr>
      <vt:lpstr>Terrorism</vt:lpstr>
      <vt:lpstr>PowerPoint Presentation</vt:lpstr>
      <vt:lpstr>Glasgow Airport attack</vt:lpstr>
      <vt:lpstr>PowerPoint Presentation</vt:lpstr>
      <vt:lpstr>PowerPoint Presentation</vt:lpstr>
      <vt:lpstr>Dr. Mohamed Haneef</vt:lpstr>
      <vt:lpstr>The arrest</vt:lpstr>
      <vt:lpstr>Anti-Terrorism Act (No. 2) 2005 (Cth)</vt:lpstr>
      <vt:lpstr>Departure from accepted standards</vt:lpstr>
      <vt:lpstr>Preventative detention</vt:lpstr>
      <vt:lpstr>Supporting terrorism</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Muhamed Haneef</dc:title>
  <dc:creator>Jacqueline Perl</dc:creator>
  <cp:lastModifiedBy>Jacqueline Perl</cp:lastModifiedBy>
  <cp:revision>26</cp:revision>
  <dcterms:created xsi:type="dcterms:W3CDTF">2011-08-31T08:31:22Z</dcterms:created>
  <dcterms:modified xsi:type="dcterms:W3CDTF">2011-09-01T05:21:56Z</dcterms:modified>
</cp:coreProperties>
</file>